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9" r:id="rId7"/>
    <p:sldMasterId id="2147483723" r:id="rId8"/>
    <p:sldMasterId id="2147483736" r:id="rId9"/>
    <p:sldMasterId id="2147483748" r:id="rId10"/>
  </p:sldMasterIdLst>
  <p:notesMasterIdLst>
    <p:notesMasterId r:id="rId25"/>
  </p:notesMasterIdLst>
  <p:sldIdLst>
    <p:sldId id="413" r:id="rId11"/>
    <p:sldId id="480" r:id="rId12"/>
    <p:sldId id="457" r:id="rId13"/>
    <p:sldId id="458" r:id="rId14"/>
    <p:sldId id="428" r:id="rId15"/>
    <p:sldId id="432" r:id="rId16"/>
    <p:sldId id="459" r:id="rId17"/>
    <p:sldId id="429" r:id="rId18"/>
    <p:sldId id="460" r:id="rId19"/>
    <p:sldId id="461" r:id="rId20"/>
    <p:sldId id="462" r:id="rId21"/>
    <p:sldId id="430" r:id="rId22"/>
    <p:sldId id="478" r:id="rId23"/>
    <p:sldId id="375" r:id="rId24"/>
  </p:sldIdLst>
  <p:sldSz cx="9144000" cy="6858000" type="screen4x3"/>
  <p:notesSz cx="6858000" cy="9144000"/>
  <p:embeddedFontLst>
    <p:embeddedFont>
      <p:font typeface="Impact" panose="020B0806030902050204" pitchFamily="34" charset="0"/>
      <p:regular r:id="rId29"/>
    </p:embeddedFont>
    <p:embeddedFont>
      <p:font typeface="Arial Black" panose="020B0A04020102020204" pitchFamily="34" charset="0"/>
      <p:bold r:id="rId30"/>
    </p:embeddedFont>
    <p:embeddedFont>
      <p:font typeface="Calibri" panose="020F0502020204030204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1" i="0" u="none" kern="1200" baseline="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1D10C0"/>
    <a:srgbClr val="150C8E"/>
    <a:srgbClr val="FF3300"/>
    <a:srgbClr val="FF6600"/>
    <a:srgbClr val="9933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000"/>
    <p:restoredTop sz="99273"/>
  </p:normalViewPr>
  <p:slideViewPr>
    <p:cSldViewPr snapToGrid="0" showGuides="1">
      <p:cViewPr>
        <p:scale>
          <a:sx n="62" d="100"/>
          <a:sy n="62" d="100"/>
        </p:scale>
        <p:origin x="-202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7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7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b="0" dirty="0">
                <a:solidFill>
                  <a:schemeClr val="tx1"/>
                </a:solidFill>
              </a:rPr>
            </a:fld>
            <a:endParaRPr lang="en-US" sz="12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3" Type="http://schemas.openxmlformats.org/officeDocument/2006/relationships/image" Target="../media/image2.jpeg"/><Relationship Id="rId20" Type="http://schemas.openxmlformats.org/officeDocument/2006/relationships/image" Target="../media/image19.jpeg"/><Relationship Id="rId2" Type="http://schemas.openxmlformats.org/officeDocument/2006/relationships/image" Target="../media/image1.jpeg"/><Relationship Id="rId19" Type="http://schemas.openxmlformats.org/officeDocument/2006/relationships/image" Target="../media/image18.jpeg"/><Relationship Id="rId18" Type="http://schemas.openxmlformats.org/officeDocument/2006/relationships/image" Target="../media/image17.jpeg"/><Relationship Id="rId17" Type="http://schemas.openxmlformats.org/officeDocument/2006/relationships/image" Target="../media/image16.jpeg"/><Relationship Id="rId16" Type="http://schemas.openxmlformats.org/officeDocument/2006/relationships/image" Target="../media/image15.jpeg"/><Relationship Id="rId15" Type="http://schemas.openxmlformats.org/officeDocument/2006/relationships/image" Target="../media/image14.jpeg"/><Relationship Id="rId14" Type="http://schemas.openxmlformats.org/officeDocument/2006/relationships/image" Target="../media/image13.jpeg"/><Relationship Id="rId13" Type="http://schemas.openxmlformats.org/officeDocument/2006/relationships/image" Target="../media/image12.jpeg"/><Relationship Id="rId12" Type="http://schemas.openxmlformats.org/officeDocument/2006/relationships/image" Target="../media/image11.jpeg"/><Relationship Id="rId11" Type="http://schemas.openxmlformats.org/officeDocument/2006/relationships/image" Target="../media/image10.jpeg"/><Relationship Id="rId10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3" Type="http://schemas.openxmlformats.org/officeDocument/2006/relationships/image" Target="../media/image2.jpeg"/><Relationship Id="rId20" Type="http://schemas.openxmlformats.org/officeDocument/2006/relationships/image" Target="../media/image19.jpeg"/><Relationship Id="rId2" Type="http://schemas.openxmlformats.org/officeDocument/2006/relationships/image" Target="../media/image21.jpeg"/><Relationship Id="rId19" Type="http://schemas.openxmlformats.org/officeDocument/2006/relationships/image" Target="../media/image18.jpeg"/><Relationship Id="rId18" Type="http://schemas.openxmlformats.org/officeDocument/2006/relationships/image" Target="../media/image17.jpeg"/><Relationship Id="rId17" Type="http://schemas.openxmlformats.org/officeDocument/2006/relationships/image" Target="../media/image16.jpeg"/><Relationship Id="rId16" Type="http://schemas.openxmlformats.org/officeDocument/2006/relationships/image" Target="../media/image15.jpeg"/><Relationship Id="rId15" Type="http://schemas.openxmlformats.org/officeDocument/2006/relationships/image" Target="../media/image14.jpeg"/><Relationship Id="rId14" Type="http://schemas.openxmlformats.org/officeDocument/2006/relationships/image" Target="../media/image13.jpeg"/><Relationship Id="rId13" Type="http://schemas.openxmlformats.org/officeDocument/2006/relationships/image" Target="../media/image12.jpeg"/><Relationship Id="rId12" Type="http://schemas.openxmlformats.org/officeDocument/2006/relationships/image" Target="../media/image11.jpeg"/><Relationship Id="rId11" Type="http://schemas.openxmlformats.org/officeDocument/2006/relationships/image" Target="../media/image10.jpeg"/><Relationship Id="rId10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3" Type="http://schemas.openxmlformats.org/officeDocument/2006/relationships/image" Target="../media/image2.jpeg"/><Relationship Id="rId20" Type="http://schemas.openxmlformats.org/officeDocument/2006/relationships/image" Target="../media/image19.jpeg"/><Relationship Id="rId2" Type="http://schemas.openxmlformats.org/officeDocument/2006/relationships/image" Target="../media/image23.jpeg"/><Relationship Id="rId19" Type="http://schemas.openxmlformats.org/officeDocument/2006/relationships/image" Target="../media/image18.jpeg"/><Relationship Id="rId18" Type="http://schemas.openxmlformats.org/officeDocument/2006/relationships/image" Target="../media/image17.jpeg"/><Relationship Id="rId17" Type="http://schemas.openxmlformats.org/officeDocument/2006/relationships/image" Target="../media/image16.jpeg"/><Relationship Id="rId16" Type="http://schemas.openxmlformats.org/officeDocument/2006/relationships/image" Target="../media/image15.jpeg"/><Relationship Id="rId15" Type="http://schemas.openxmlformats.org/officeDocument/2006/relationships/image" Target="../media/image14.jpeg"/><Relationship Id="rId14" Type="http://schemas.openxmlformats.org/officeDocument/2006/relationships/image" Target="../media/image13.jpeg"/><Relationship Id="rId13" Type="http://schemas.openxmlformats.org/officeDocument/2006/relationships/image" Target="../media/image12.jpeg"/><Relationship Id="rId12" Type="http://schemas.openxmlformats.org/officeDocument/2006/relationships/image" Target="../media/image11.jpeg"/><Relationship Id="rId11" Type="http://schemas.openxmlformats.org/officeDocument/2006/relationships/image" Target="../media/image10.jpeg"/><Relationship Id="rId10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image" Target="../media/image25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17" descr="khung do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28" t="9435" r="6042" b="6818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</p:pic>
      <p:pic>
        <p:nvPicPr>
          <p:cNvPr id="9219" name="Picture 718" descr="hoab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597900" y="342900"/>
            <a:ext cx="476250" cy="488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0" name="Group 719"/>
          <p:cNvGrpSpPr/>
          <p:nvPr/>
        </p:nvGrpSpPr>
        <p:grpSpPr>
          <a:xfrm>
            <a:off x="4251325" y="6659563"/>
            <a:ext cx="487363" cy="115887"/>
            <a:chOff x="2678" y="4147"/>
            <a:chExt cx="307" cy="121"/>
          </a:xfrm>
        </p:grpSpPr>
        <p:pic>
          <p:nvPicPr>
            <p:cNvPr id="9383" name="Picture 720" descr="saochop"/>
            <p:cNvPicPr>
              <a:picLocks noChangeAspect="1"/>
            </p:cNvPicPr>
            <p:nvPr userDrawn="1"/>
          </p:nvPicPr>
          <p:blipFill>
            <a:blip r:embed="rId5">
              <a:lum bright="34000" contrast="-60001"/>
            </a:blip>
            <a:stretch>
              <a:fillRect/>
            </a:stretch>
          </p:blipFill>
          <p:spPr>
            <a:xfrm rot="-5400000">
              <a:off x="2797" y="4172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384" name="Picture 721" descr="saochop"/>
            <p:cNvPicPr>
              <a:picLocks noChangeAspect="1"/>
            </p:cNvPicPr>
            <p:nvPr userDrawn="1"/>
          </p:nvPicPr>
          <p:blipFill>
            <a:blip r:embed="rId5">
              <a:lum bright="34000" contrast="-60001"/>
            </a:blip>
            <a:stretch>
              <a:fillRect/>
            </a:stretch>
          </p:blipFill>
          <p:spPr>
            <a:xfrm rot="-5400000">
              <a:off x="2705" y="4172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385" name="Picture 722" descr="saochop"/>
            <p:cNvPicPr>
              <a:picLocks noChangeAspect="1"/>
            </p:cNvPicPr>
            <p:nvPr userDrawn="1"/>
          </p:nvPicPr>
          <p:blipFill>
            <a:blip r:embed="rId5">
              <a:lum bright="34000" contrast="-60001"/>
            </a:blip>
            <a:stretch>
              <a:fillRect/>
            </a:stretch>
          </p:blipFill>
          <p:spPr>
            <a:xfrm rot="-5400000">
              <a:off x="2889" y="4170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386" name="Picture 723" descr="saochop"/>
            <p:cNvPicPr>
              <a:picLocks noChangeAspect="1"/>
            </p:cNvPicPr>
            <p:nvPr userDrawn="1"/>
          </p:nvPicPr>
          <p:blipFill>
            <a:blip r:embed="rId5">
              <a:lum bright="34000" contrast="-60001"/>
            </a:blip>
            <a:stretch>
              <a:fillRect/>
            </a:stretch>
          </p:blipFill>
          <p:spPr>
            <a:xfrm rot="-5400000">
              <a:off x="2797" y="4120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221" name="Group 724"/>
          <p:cNvGrpSpPr/>
          <p:nvPr/>
        </p:nvGrpSpPr>
        <p:grpSpPr>
          <a:xfrm>
            <a:off x="0" y="876300"/>
            <a:ext cx="9144000" cy="42863"/>
            <a:chOff x="0" y="2744"/>
            <a:chExt cx="5760" cy="464"/>
          </a:xfrm>
        </p:grpSpPr>
        <p:pic>
          <p:nvPicPr>
            <p:cNvPr id="9380" name="Picture 725" descr="Picture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0" y="2744"/>
              <a:ext cx="1928" cy="4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381" name="Picture 726" descr="Picture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920" y="2744"/>
              <a:ext cx="1928" cy="4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382" name="Picture 727" descr="Picture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832" y="2744"/>
              <a:ext cx="1928" cy="46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9222" name="Picture 728" descr="duongdiem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92" r="21759" b="80978"/>
          <a:stretch>
            <a:fillRect/>
          </a:stretch>
        </p:blipFill>
        <p:spPr>
          <a:xfrm rot="289825">
            <a:off x="39688" y="0"/>
            <a:ext cx="409575" cy="12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729" descr="duongdiem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691" r="356" b="22470"/>
          <a:stretch>
            <a:fillRect/>
          </a:stretch>
        </p:blipFill>
        <p:spPr>
          <a:xfrm rot="261947">
            <a:off x="0" y="12700"/>
            <a:ext cx="138113" cy="379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730" descr="duongdiem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2" t="21759" r="80978"/>
          <a:stretch>
            <a:fillRect/>
          </a:stretch>
        </p:blipFill>
        <p:spPr>
          <a:xfrm rot="289825">
            <a:off x="-1587" y="6419850"/>
            <a:ext cx="123825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731" descr="duongdiem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6" r="22470" b="81691"/>
          <a:stretch>
            <a:fillRect/>
          </a:stretch>
        </p:blipFill>
        <p:spPr>
          <a:xfrm rot="261947">
            <a:off x="12700" y="6723063"/>
            <a:ext cx="373063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732" descr="W128x171P_103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9048" t="8179" r="11111" b="20074"/>
          <a:stretch>
            <a:fillRect/>
          </a:stretch>
        </p:blipFill>
        <p:spPr>
          <a:xfrm>
            <a:off x="7938" y="2992438"/>
            <a:ext cx="106362" cy="42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733" descr="W128x171P_103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1111" t="20074" r="19048" b="8179"/>
          <a:stretch>
            <a:fillRect/>
          </a:stretch>
        </p:blipFill>
        <p:spPr>
          <a:xfrm>
            <a:off x="0" y="3386138"/>
            <a:ext cx="107950" cy="423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28" name="Group 734"/>
          <p:cNvGrpSpPr/>
          <p:nvPr/>
        </p:nvGrpSpPr>
        <p:grpSpPr>
          <a:xfrm>
            <a:off x="0" y="4516438"/>
            <a:ext cx="114300" cy="1579562"/>
            <a:chOff x="414" y="227"/>
            <a:chExt cx="72" cy="896"/>
          </a:xfrm>
        </p:grpSpPr>
        <p:grpSp>
          <p:nvGrpSpPr>
            <p:cNvPr id="9374" name="Group 735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9378" name="Picture 736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79" name="Picture 737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375" name="Group 738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9376" name="Picture 739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77" name="Picture 740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9229" name="Picture 741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622617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0" name="Picture 742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607536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1" name="Picture 743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5875" y="434022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2" name="Picture 744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5875" y="419258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33" name="Group 745"/>
          <p:cNvGrpSpPr/>
          <p:nvPr/>
        </p:nvGrpSpPr>
        <p:grpSpPr>
          <a:xfrm rot="10800000">
            <a:off x="-1587" y="698500"/>
            <a:ext cx="114300" cy="1579563"/>
            <a:chOff x="414" y="227"/>
            <a:chExt cx="72" cy="896"/>
          </a:xfrm>
        </p:grpSpPr>
        <p:grpSp>
          <p:nvGrpSpPr>
            <p:cNvPr id="9368" name="Group 746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9372" name="Picture 747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73" name="Picture 748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369" name="Group 749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9370" name="Picture 750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71" name="Picture 751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9234" name="Group 752"/>
          <p:cNvGrpSpPr/>
          <p:nvPr/>
        </p:nvGrpSpPr>
        <p:grpSpPr>
          <a:xfrm rot="10800000">
            <a:off x="22225" y="374650"/>
            <a:ext cx="71438" cy="346075"/>
            <a:chOff x="283" y="3857"/>
            <a:chExt cx="69" cy="218"/>
          </a:xfrm>
        </p:grpSpPr>
        <p:pic>
          <p:nvPicPr>
            <p:cNvPr id="9366" name="Picture 753" descr="saochop"/>
            <p:cNvPicPr>
              <a:picLocks noChangeAspect="1"/>
            </p:cNvPicPr>
            <p:nvPr userDrawn="1"/>
          </p:nvPicPr>
          <p:blipFill>
            <a:blip r:embed="rId5">
              <a:lum bright="34000" contrast="-60001"/>
            </a:blip>
            <a:stretch>
              <a:fillRect/>
            </a:stretch>
          </p:blipFill>
          <p:spPr>
            <a:xfrm>
              <a:off x="283" y="3952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367" name="Picture 754" descr="saochop"/>
            <p:cNvPicPr>
              <a:picLocks noChangeAspect="1"/>
            </p:cNvPicPr>
            <p:nvPr userDrawn="1"/>
          </p:nvPicPr>
          <p:blipFill>
            <a:blip r:embed="rId5">
              <a:lum bright="34000" contrast="-60001"/>
            </a:blip>
            <a:stretch>
              <a:fillRect/>
            </a:stretch>
          </p:blipFill>
          <p:spPr>
            <a:xfrm>
              <a:off x="283" y="3857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9235" name="Picture 755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4288" y="404495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6" name="Picture 756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4288" y="38973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7" name="Picture 75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4288" y="37496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8" name="Picture 75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24003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9" name="Picture 759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225266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0" name="Picture 760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269557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1" name="Picture 761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254793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2" name="Picture 762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28448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3" name="Picture 763" descr="duongdiem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59" t="80978" b="2492"/>
          <a:stretch>
            <a:fillRect/>
          </a:stretch>
        </p:blipFill>
        <p:spPr>
          <a:xfrm rot="289825">
            <a:off x="8696325" y="6729413"/>
            <a:ext cx="409575" cy="12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4" name="Picture 764" descr="duongdiem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" t="22470" r="81691"/>
          <a:stretch>
            <a:fillRect/>
          </a:stretch>
        </p:blipFill>
        <p:spPr>
          <a:xfrm rot="261947">
            <a:off x="9005888" y="6462713"/>
            <a:ext cx="138112" cy="37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5" name="Picture 765" descr="duongdiem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978" r="2492" b="21759"/>
          <a:stretch>
            <a:fillRect/>
          </a:stretch>
        </p:blipFill>
        <p:spPr>
          <a:xfrm rot="289825">
            <a:off x="9021763" y="38100"/>
            <a:ext cx="123825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6" name="Picture 766" descr="duongdiem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0" t="81691" b="356"/>
          <a:stretch>
            <a:fillRect/>
          </a:stretch>
        </p:blipFill>
        <p:spPr>
          <a:xfrm rot="261947">
            <a:off x="8758238" y="-1587"/>
            <a:ext cx="373062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7" name="Picture 767" descr="W128x171P_103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1111" t="20074" r="19048" b="8179"/>
          <a:stretch>
            <a:fillRect/>
          </a:stretch>
        </p:blipFill>
        <p:spPr>
          <a:xfrm>
            <a:off x="9029700" y="3440113"/>
            <a:ext cx="106363" cy="42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8" name="Picture 768" descr="W128x171P_1038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9048" t="8179" r="11111" b="20074"/>
          <a:stretch>
            <a:fillRect/>
          </a:stretch>
        </p:blipFill>
        <p:spPr>
          <a:xfrm>
            <a:off x="9037638" y="3046413"/>
            <a:ext cx="107950" cy="423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49" name="Group 769"/>
          <p:cNvGrpSpPr/>
          <p:nvPr/>
        </p:nvGrpSpPr>
        <p:grpSpPr>
          <a:xfrm rot="10800000">
            <a:off x="9031288" y="760413"/>
            <a:ext cx="114300" cy="1579562"/>
            <a:chOff x="414" y="227"/>
            <a:chExt cx="72" cy="896"/>
          </a:xfrm>
        </p:grpSpPr>
        <p:grpSp>
          <p:nvGrpSpPr>
            <p:cNvPr id="9360" name="Group 770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9364" name="Picture 771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65" name="Picture 772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361" name="Group 773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9362" name="Picture 774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63" name="Picture 775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9250" name="Picture 776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4349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1" name="Picture 77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58578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2" name="Picture 77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6688" y="232092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3" name="Picture 779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6688" y="246856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54" name="Group 780"/>
          <p:cNvGrpSpPr/>
          <p:nvPr/>
        </p:nvGrpSpPr>
        <p:grpSpPr>
          <a:xfrm>
            <a:off x="9031288" y="4578350"/>
            <a:ext cx="114300" cy="1579563"/>
            <a:chOff x="414" y="227"/>
            <a:chExt cx="72" cy="896"/>
          </a:xfrm>
        </p:grpSpPr>
        <p:grpSp>
          <p:nvGrpSpPr>
            <p:cNvPr id="9354" name="Group 781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9358" name="Picture 782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59" name="Picture 783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355" name="Group 784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9356" name="Picture 785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57" name="Picture 786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9255" name="Picture 78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9050338" y="628808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6" name="Picture 78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9050338" y="61372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7" name="Picture 789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426085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8" name="Picture 790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440848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9" name="Picture 791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8275" y="26162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60" name="Picture 792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8275" y="276383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61" name="Picture 793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8275" y="291147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62" name="Picture 794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39655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63" name="Picture 795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41132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64" name="Picture 796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381635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65" name="Picture 79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2911475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66" name="Picture 79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594518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67" name="Group 799"/>
          <p:cNvGrpSpPr/>
          <p:nvPr/>
        </p:nvGrpSpPr>
        <p:grpSpPr>
          <a:xfrm rot="-5400000">
            <a:off x="7204075" y="6346825"/>
            <a:ext cx="114300" cy="908050"/>
            <a:chOff x="0" y="2571"/>
            <a:chExt cx="64" cy="218"/>
          </a:xfrm>
        </p:grpSpPr>
        <p:pic>
          <p:nvPicPr>
            <p:cNvPr id="9352" name="Picture 800" descr="W128x171P_1038"/>
            <p:cNvPicPr>
              <a:picLocks noChangeAspect="1"/>
            </p:cNvPicPr>
            <p:nvPr userDrawn="1"/>
          </p:nvPicPr>
          <p:blipFill>
            <a:blip r:embed="rId20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9048" t="8179" r="11111" b="20074"/>
            <a:stretch>
              <a:fillRect/>
            </a:stretch>
          </p:blipFill>
          <p:spPr>
            <a:xfrm>
              <a:off x="4" y="2571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353" name="Picture 801" descr="W128x171P_1038"/>
            <p:cNvPicPr>
              <a:picLocks noChangeAspect="1"/>
            </p:cNvPicPr>
            <p:nvPr userDrawn="1"/>
          </p:nvPicPr>
          <p:blipFill>
            <a:blip r:embed="rId14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1111" t="20074" r="19048" b="8179"/>
            <a:stretch>
              <a:fillRect/>
            </a:stretch>
          </p:blipFill>
          <p:spPr>
            <a:xfrm>
              <a:off x="0" y="2676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268" name="Group 802"/>
          <p:cNvGrpSpPr/>
          <p:nvPr/>
        </p:nvGrpSpPr>
        <p:grpSpPr>
          <a:xfrm rot="-5400000">
            <a:off x="7875588" y="6346825"/>
            <a:ext cx="114300" cy="908050"/>
            <a:chOff x="0" y="2571"/>
            <a:chExt cx="64" cy="218"/>
          </a:xfrm>
        </p:grpSpPr>
        <p:pic>
          <p:nvPicPr>
            <p:cNvPr id="9350" name="Picture 803" descr="W128x171P_1038"/>
            <p:cNvPicPr>
              <a:picLocks noChangeAspect="1"/>
            </p:cNvPicPr>
            <p:nvPr userDrawn="1"/>
          </p:nvPicPr>
          <p:blipFill>
            <a:blip r:embed="rId20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9048" t="8179" r="11111" b="20074"/>
            <a:stretch>
              <a:fillRect/>
            </a:stretch>
          </p:blipFill>
          <p:spPr>
            <a:xfrm>
              <a:off x="4" y="2571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351" name="Picture 804" descr="W128x171P_1038"/>
            <p:cNvPicPr>
              <a:picLocks noChangeAspect="1"/>
            </p:cNvPicPr>
            <p:nvPr userDrawn="1"/>
          </p:nvPicPr>
          <p:blipFill>
            <a:blip r:embed="rId14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1111" t="20074" r="19048" b="8179"/>
            <a:stretch>
              <a:fillRect/>
            </a:stretch>
          </p:blipFill>
          <p:spPr>
            <a:xfrm>
              <a:off x="0" y="2676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9269" name="Picture 805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8578850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70" name="Picture 806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842803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71" name="Group 807"/>
          <p:cNvGrpSpPr/>
          <p:nvPr/>
        </p:nvGrpSpPr>
        <p:grpSpPr>
          <a:xfrm rot="5400000">
            <a:off x="1433513" y="6010275"/>
            <a:ext cx="114300" cy="1579563"/>
            <a:chOff x="414" y="227"/>
            <a:chExt cx="72" cy="896"/>
          </a:xfrm>
        </p:grpSpPr>
        <p:grpSp>
          <p:nvGrpSpPr>
            <p:cNvPr id="9344" name="Group 808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9348" name="Picture 809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49" name="Picture 810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345" name="Group 811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9346" name="Picture 812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47" name="Picture 813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9272" name="Picture 814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5400000">
            <a:off x="436563" y="670083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73" name="Picture 815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5400000">
            <a:off x="587375" y="670083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74" name="Picture 816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2466975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75" name="Picture 81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231933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76" name="Picture 81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2762250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77" name="Picture 819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2614613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78" name="Group 820"/>
          <p:cNvGrpSpPr/>
          <p:nvPr/>
        </p:nvGrpSpPr>
        <p:grpSpPr>
          <a:xfrm rot="5400000">
            <a:off x="4489450" y="6010275"/>
            <a:ext cx="114300" cy="1579563"/>
            <a:chOff x="414" y="227"/>
            <a:chExt cx="72" cy="896"/>
          </a:xfrm>
        </p:grpSpPr>
        <p:grpSp>
          <p:nvGrpSpPr>
            <p:cNvPr id="9338" name="Group 821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9342" name="Picture 822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43" name="Picture 823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339" name="Group 824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9340" name="Picture 825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41" name="Picture 826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9279" name="Picture 82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3205163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80" name="Picture 82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3057525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81" name="Picture 829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3500438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82" name="Picture 830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3352800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83" name="Picture 831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3648075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84" name="Picture 832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550068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85" name="Picture 833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5353050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86" name="Picture 834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5795963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87" name="Picture 835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5648325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88" name="Picture 836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6238875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89" name="Picture 83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6091238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90" name="Picture 83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6534150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91" name="Picture 839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6386513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92" name="Picture 840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6681788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93" name="Picture 841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5400000">
            <a:off x="493713" y="-381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94" name="Picture 842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5400000">
            <a:off x="644525" y="-36512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95" name="Picture 843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8634413" y="-30162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96" name="Picture 844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8483600" y="-30162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97" name="Group 845"/>
          <p:cNvGrpSpPr/>
          <p:nvPr/>
        </p:nvGrpSpPr>
        <p:grpSpPr>
          <a:xfrm rot="5400000">
            <a:off x="1489075" y="-725487"/>
            <a:ext cx="114300" cy="1579562"/>
            <a:chOff x="414" y="227"/>
            <a:chExt cx="72" cy="896"/>
          </a:xfrm>
        </p:grpSpPr>
        <p:grpSp>
          <p:nvGrpSpPr>
            <p:cNvPr id="9332" name="Group 846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9336" name="Picture 847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37" name="Picture 848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333" name="Group 849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9334" name="Picture 850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35" name="Picture 851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9298" name="Group 852"/>
          <p:cNvGrpSpPr/>
          <p:nvPr/>
        </p:nvGrpSpPr>
        <p:grpSpPr>
          <a:xfrm rot="-5400000">
            <a:off x="4540250" y="-722312"/>
            <a:ext cx="114300" cy="1579562"/>
            <a:chOff x="414" y="227"/>
            <a:chExt cx="72" cy="896"/>
          </a:xfrm>
        </p:grpSpPr>
        <p:grpSp>
          <p:nvGrpSpPr>
            <p:cNvPr id="9326" name="Group 853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9330" name="Picture 854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31" name="Picture 855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327" name="Group 856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9328" name="Picture 857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29" name="Picture 858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9299" name="Group 859"/>
          <p:cNvGrpSpPr/>
          <p:nvPr/>
        </p:nvGrpSpPr>
        <p:grpSpPr>
          <a:xfrm rot="-5400000">
            <a:off x="6073775" y="-722312"/>
            <a:ext cx="114300" cy="1579562"/>
            <a:chOff x="414" y="227"/>
            <a:chExt cx="72" cy="896"/>
          </a:xfrm>
        </p:grpSpPr>
        <p:grpSp>
          <p:nvGrpSpPr>
            <p:cNvPr id="9320" name="Group 860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9324" name="Picture 861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25" name="Picture 862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321" name="Group 863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9322" name="Picture 864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23" name="Picture 865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9300" name="Group 866"/>
          <p:cNvGrpSpPr/>
          <p:nvPr/>
        </p:nvGrpSpPr>
        <p:grpSpPr>
          <a:xfrm rot="-5400000">
            <a:off x="3011488" y="-728662"/>
            <a:ext cx="114300" cy="1579562"/>
            <a:chOff x="414" y="227"/>
            <a:chExt cx="72" cy="896"/>
          </a:xfrm>
        </p:grpSpPr>
        <p:grpSp>
          <p:nvGrpSpPr>
            <p:cNvPr id="9314" name="Group 867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9318" name="Picture 868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19" name="Picture 869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315" name="Group 870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9316" name="Picture 871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17" name="Picture 872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9301" name="Group 873"/>
          <p:cNvGrpSpPr/>
          <p:nvPr/>
        </p:nvGrpSpPr>
        <p:grpSpPr>
          <a:xfrm rot="-5400000">
            <a:off x="7596188" y="-725487"/>
            <a:ext cx="114300" cy="1579562"/>
            <a:chOff x="414" y="227"/>
            <a:chExt cx="72" cy="896"/>
          </a:xfrm>
        </p:grpSpPr>
        <p:grpSp>
          <p:nvGrpSpPr>
            <p:cNvPr id="9308" name="Group 874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9312" name="Picture 875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13" name="Picture 876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309" name="Group 877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9310" name="Picture 878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9311" name="Picture 879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9302" name="WordArt 880"/>
          <p:cNvSpPr>
            <a:spLocks noTextEdit="1"/>
          </p:cNvSpPr>
          <p:nvPr/>
        </p:nvSpPr>
        <p:spPr>
          <a:xfrm>
            <a:off x="1725613" y="142875"/>
            <a:ext cx="5254625" cy="29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222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Impact" panose="020B0806030902050204" pitchFamily="34" charset="0"/>
                <a:ea typeface="Impact" panose="020B0806030902050204" pitchFamily="34" charset="0"/>
              </a:rPr>
              <a:t>UNIT 13: ACTIVITIES AND THE SEASONS</a:t>
            </a:r>
            <a:endParaRPr lang="en-US" sz="3600" b="1">
              <a:ln w="222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  <p:sp>
        <p:nvSpPr>
          <p:cNvPr id="9303" name="WordArt 883"/>
          <p:cNvSpPr>
            <a:spLocks noTextEdit="1"/>
          </p:cNvSpPr>
          <p:nvPr/>
        </p:nvSpPr>
        <p:spPr>
          <a:xfrm>
            <a:off x="1492250" y="527050"/>
            <a:ext cx="5791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222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Impact" panose="020B0806030902050204" pitchFamily="34" charset="0"/>
                <a:ea typeface="Impact" panose="020B0806030902050204" pitchFamily="34" charset="0"/>
              </a:rPr>
              <a:t>LESSON 4: B. ACTIVITIES IN SEASONS (B1)</a:t>
            </a:r>
            <a:endParaRPr lang="en-US" sz="3600" b="1">
              <a:ln w="222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  <p:grpSp>
        <p:nvGrpSpPr>
          <p:cNvPr id="9304" name="Group 884"/>
          <p:cNvGrpSpPr/>
          <p:nvPr/>
        </p:nvGrpSpPr>
        <p:grpSpPr>
          <a:xfrm>
            <a:off x="7059613" y="15875"/>
            <a:ext cx="2022475" cy="247650"/>
            <a:chOff x="4447" y="10"/>
            <a:chExt cx="1274" cy="156"/>
          </a:xfrm>
        </p:grpSpPr>
        <p:sp>
          <p:nvSpPr>
            <p:cNvPr id="9306" name="WordArt 885"/>
            <p:cNvSpPr>
              <a:spLocks noTextEdit="1"/>
            </p:cNvSpPr>
            <p:nvPr/>
          </p:nvSpPr>
          <p:spPr>
            <a:xfrm>
              <a:off x="4447" y="76"/>
              <a:ext cx="1274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1200" b="1" i="1">
                  <a:ln w="12700" cap="flat" cmpd="sng">
                    <a:solidFill>
                      <a:srgbClr val="FF66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89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THURSDAY, MARCH, 20,  2008</a:t>
              </a:r>
              <a:endParaRPr lang="en-US" sz="1200" b="1" i="1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89"/>
                </a:solidFill>
                <a:latin typeface="Arial Black" panose="020B0A04020102020204" pitchFamily="34" charset="0"/>
                <a:ea typeface="Arial Black" panose="020B0A04020102020204" pitchFamily="34" charset="0"/>
              </a:endParaRPr>
            </a:p>
          </p:txBody>
        </p:sp>
        <p:sp>
          <p:nvSpPr>
            <p:cNvPr id="9307" name="WordArt 886"/>
            <p:cNvSpPr>
              <a:spLocks noTextEdit="1"/>
            </p:cNvSpPr>
            <p:nvPr/>
          </p:nvSpPr>
          <p:spPr>
            <a:xfrm>
              <a:off x="5402" y="10"/>
              <a:ext cx="103" cy="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1200" b="1" i="1">
                  <a:ln w="12700" cap="flat" cmpd="sng">
                    <a:solidFill>
                      <a:srgbClr val="FF66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89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th</a:t>
              </a:r>
              <a:endParaRPr lang="en-US" sz="1200" b="1" i="1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89"/>
                </a:solidFill>
                <a:latin typeface="Arial Black" panose="020B0A04020102020204" pitchFamily="34" charset="0"/>
                <a:ea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17" descr="khung do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28" t="9435" r="6042" b="6818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</p:pic>
      <p:pic>
        <p:nvPicPr>
          <p:cNvPr id="10243" name="Picture 718" descr="hoab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597900" y="342900"/>
            <a:ext cx="476250" cy="488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4" name="Group 719"/>
          <p:cNvGrpSpPr/>
          <p:nvPr/>
        </p:nvGrpSpPr>
        <p:grpSpPr>
          <a:xfrm>
            <a:off x="4251325" y="6659563"/>
            <a:ext cx="487363" cy="115887"/>
            <a:chOff x="2678" y="4147"/>
            <a:chExt cx="307" cy="121"/>
          </a:xfrm>
        </p:grpSpPr>
        <p:pic>
          <p:nvPicPr>
            <p:cNvPr id="10406" name="Picture 720" descr="saochop"/>
            <p:cNvPicPr>
              <a:picLocks noChangeAspect="1"/>
            </p:cNvPicPr>
            <p:nvPr userDrawn="1"/>
          </p:nvPicPr>
          <p:blipFill>
            <a:blip r:embed="rId5">
              <a:lum bright="34000" contrast="-60001"/>
            </a:blip>
            <a:stretch>
              <a:fillRect/>
            </a:stretch>
          </p:blipFill>
          <p:spPr>
            <a:xfrm rot="-5400000">
              <a:off x="2797" y="4172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407" name="Picture 721" descr="saochop"/>
            <p:cNvPicPr>
              <a:picLocks noChangeAspect="1"/>
            </p:cNvPicPr>
            <p:nvPr userDrawn="1"/>
          </p:nvPicPr>
          <p:blipFill>
            <a:blip r:embed="rId5">
              <a:lum bright="34000" contrast="-60001"/>
            </a:blip>
            <a:stretch>
              <a:fillRect/>
            </a:stretch>
          </p:blipFill>
          <p:spPr>
            <a:xfrm rot="-5400000">
              <a:off x="2705" y="4172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408" name="Picture 722" descr="saochop"/>
            <p:cNvPicPr>
              <a:picLocks noChangeAspect="1"/>
            </p:cNvPicPr>
            <p:nvPr userDrawn="1"/>
          </p:nvPicPr>
          <p:blipFill>
            <a:blip r:embed="rId5">
              <a:lum bright="34000" contrast="-60001"/>
            </a:blip>
            <a:stretch>
              <a:fillRect/>
            </a:stretch>
          </p:blipFill>
          <p:spPr>
            <a:xfrm rot="-5400000">
              <a:off x="2889" y="4170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409" name="Picture 723" descr="saochop"/>
            <p:cNvPicPr>
              <a:picLocks noChangeAspect="1"/>
            </p:cNvPicPr>
            <p:nvPr userDrawn="1"/>
          </p:nvPicPr>
          <p:blipFill>
            <a:blip r:embed="rId5">
              <a:lum bright="34000" contrast="-60001"/>
            </a:blip>
            <a:stretch>
              <a:fillRect/>
            </a:stretch>
          </p:blipFill>
          <p:spPr>
            <a:xfrm rot="-5400000">
              <a:off x="2797" y="4120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245" name="Group 724"/>
          <p:cNvGrpSpPr/>
          <p:nvPr/>
        </p:nvGrpSpPr>
        <p:grpSpPr>
          <a:xfrm>
            <a:off x="0" y="876300"/>
            <a:ext cx="9144000" cy="42863"/>
            <a:chOff x="0" y="2744"/>
            <a:chExt cx="5760" cy="464"/>
          </a:xfrm>
        </p:grpSpPr>
        <p:pic>
          <p:nvPicPr>
            <p:cNvPr id="10403" name="Picture 725" descr="Picture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0" y="2744"/>
              <a:ext cx="1928" cy="4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404" name="Picture 726" descr="Picture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920" y="2744"/>
              <a:ext cx="1928" cy="4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405" name="Picture 727" descr="Picture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832" y="2744"/>
              <a:ext cx="1928" cy="46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46" name="Picture 728" descr="duongdiem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92" r="21759" b="80978"/>
          <a:stretch>
            <a:fillRect/>
          </a:stretch>
        </p:blipFill>
        <p:spPr>
          <a:xfrm rot="289825">
            <a:off x="39688" y="0"/>
            <a:ext cx="409575" cy="12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Picture 729" descr="duongdiem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691" r="356" b="22470"/>
          <a:stretch>
            <a:fillRect/>
          </a:stretch>
        </p:blipFill>
        <p:spPr>
          <a:xfrm rot="261947">
            <a:off x="0" y="12700"/>
            <a:ext cx="138113" cy="379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Picture 730" descr="duongdiem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2" t="21759" r="80978"/>
          <a:stretch>
            <a:fillRect/>
          </a:stretch>
        </p:blipFill>
        <p:spPr>
          <a:xfrm rot="289825">
            <a:off x="-1587" y="6419850"/>
            <a:ext cx="123825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731" descr="duongdiem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6" r="22470" b="81691"/>
          <a:stretch>
            <a:fillRect/>
          </a:stretch>
        </p:blipFill>
        <p:spPr>
          <a:xfrm rot="261947">
            <a:off x="12700" y="6723063"/>
            <a:ext cx="373063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732" descr="W128x171P_103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9048" t="8179" r="11111" b="20074"/>
          <a:stretch>
            <a:fillRect/>
          </a:stretch>
        </p:blipFill>
        <p:spPr>
          <a:xfrm>
            <a:off x="7938" y="2992438"/>
            <a:ext cx="106362" cy="42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733" descr="W128x171P_103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1111" t="20074" r="19048" b="8179"/>
          <a:stretch>
            <a:fillRect/>
          </a:stretch>
        </p:blipFill>
        <p:spPr>
          <a:xfrm>
            <a:off x="0" y="3386138"/>
            <a:ext cx="107950" cy="423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52" name="Group 734"/>
          <p:cNvGrpSpPr/>
          <p:nvPr/>
        </p:nvGrpSpPr>
        <p:grpSpPr>
          <a:xfrm>
            <a:off x="0" y="4516438"/>
            <a:ext cx="114300" cy="1579562"/>
            <a:chOff x="414" y="227"/>
            <a:chExt cx="72" cy="896"/>
          </a:xfrm>
        </p:grpSpPr>
        <p:grpSp>
          <p:nvGrpSpPr>
            <p:cNvPr id="10397" name="Group 735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0401" name="Picture 736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402" name="Picture 737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398" name="Group 738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0399" name="Picture 739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400" name="Picture 740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0253" name="Picture 741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622617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4" name="Picture 742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607536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5" name="Picture 743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5875" y="434022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6" name="Picture 744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5875" y="419258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57" name="Group 745"/>
          <p:cNvGrpSpPr/>
          <p:nvPr/>
        </p:nvGrpSpPr>
        <p:grpSpPr>
          <a:xfrm rot="10800000">
            <a:off x="-1587" y="698500"/>
            <a:ext cx="114300" cy="1579563"/>
            <a:chOff x="414" y="227"/>
            <a:chExt cx="72" cy="896"/>
          </a:xfrm>
        </p:grpSpPr>
        <p:grpSp>
          <p:nvGrpSpPr>
            <p:cNvPr id="10391" name="Group 746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0395" name="Picture 747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96" name="Picture 748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392" name="Group 749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0393" name="Picture 750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94" name="Picture 751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0258" name="Group 752"/>
          <p:cNvGrpSpPr/>
          <p:nvPr/>
        </p:nvGrpSpPr>
        <p:grpSpPr>
          <a:xfrm rot="10800000">
            <a:off x="22225" y="374650"/>
            <a:ext cx="71438" cy="346075"/>
            <a:chOff x="283" y="3857"/>
            <a:chExt cx="69" cy="218"/>
          </a:xfrm>
        </p:grpSpPr>
        <p:pic>
          <p:nvPicPr>
            <p:cNvPr id="10389" name="Picture 753" descr="saochop"/>
            <p:cNvPicPr>
              <a:picLocks noChangeAspect="1"/>
            </p:cNvPicPr>
            <p:nvPr userDrawn="1"/>
          </p:nvPicPr>
          <p:blipFill>
            <a:blip r:embed="rId5">
              <a:lum bright="34000" contrast="-60001"/>
            </a:blip>
            <a:stretch>
              <a:fillRect/>
            </a:stretch>
          </p:blipFill>
          <p:spPr>
            <a:xfrm>
              <a:off x="283" y="3952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90" name="Picture 754" descr="saochop"/>
            <p:cNvPicPr>
              <a:picLocks noChangeAspect="1"/>
            </p:cNvPicPr>
            <p:nvPr userDrawn="1"/>
          </p:nvPicPr>
          <p:blipFill>
            <a:blip r:embed="rId5">
              <a:lum bright="34000" contrast="-60001"/>
            </a:blip>
            <a:stretch>
              <a:fillRect/>
            </a:stretch>
          </p:blipFill>
          <p:spPr>
            <a:xfrm>
              <a:off x="283" y="3857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59" name="Picture 755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4288" y="404495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0" name="Picture 756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4288" y="38973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1" name="Picture 75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4288" y="37496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2" name="Picture 75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24003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3" name="Picture 759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225266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4" name="Picture 760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269557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5" name="Picture 761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254793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6" name="Picture 762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28448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7" name="Picture 763" descr="duongdiem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59" t="80978" b="2492"/>
          <a:stretch>
            <a:fillRect/>
          </a:stretch>
        </p:blipFill>
        <p:spPr>
          <a:xfrm rot="289825">
            <a:off x="8696325" y="6729413"/>
            <a:ext cx="409575" cy="12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8" name="Picture 764" descr="duongdiem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" t="22470" r="81691"/>
          <a:stretch>
            <a:fillRect/>
          </a:stretch>
        </p:blipFill>
        <p:spPr>
          <a:xfrm rot="261947">
            <a:off x="9005888" y="6462713"/>
            <a:ext cx="138112" cy="37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9" name="Picture 765" descr="duongdiem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978" r="2492" b="21759"/>
          <a:stretch>
            <a:fillRect/>
          </a:stretch>
        </p:blipFill>
        <p:spPr>
          <a:xfrm rot="289825">
            <a:off x="9021763" y="38100"/>
            <a:ext cx="123825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0" name="Picture 766" descr="duongdiem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0" t="81691" b="356"/>
          <a:stretch>
            <a:fillRect/>
          </a:stretch>
        </p:blipFill>
        <p:spPr>
          <a:xfrm rot="261947">
            <a:off x="8758238" y="-1587"/>
            <a:ext cx="373062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1" name="Picture 767" descr="W128x171P_103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1111" t="20074" r="19048" b="8179"/>
          <a:stretch>
            <a:fillRect/>
          </a:stretch>
        </p:blipFill>
        <p:spPr>
          <a:xfrm>
            <a:off x="9029700" y="3440113"/>
            <a:ext cx="106363" cy="42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2" name="Picture 768" descr="W128x171P_1038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9048" t="8179" r="11111" b="20074"/>
          <a:stretch>
            <a:fillRect/>
          </a:stretch>
        </p:blipFill>
        <p:spPr>
          <a:xfrm>
            <a:off x="9037638" y="3046413"/>
            <a:ext cx="107950" cy="423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73" name="Group 769"/>
          <p:cNvGrpSpPr/>
          <p:nvPr/>
        </p:nvGrpSpPr>
        <p:grpSpPr>
          <a:xfrm rot="10800000">
            <a:off x="9031288" y="760413"/>
            <a:ext cx="114300" cy="1579562"/>
            <a:chOff x="414" y="227"/>
            <a:chExt cx="72" cy="896"/>
          </a:xfrm>
        </p:grpSpPr>
        <p:grpSp>
          <p:nvGrpSpPr>
            <p:cNvPr id="10383" name="Group 770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0387" name="Picture 771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88" name="Picture 772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384" name="Group 773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0385" name="Picture 774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86" name="Picture 775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0274" name="Picture 776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4349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5" name="Picture 77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58578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6" name="Picture 77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6688" y="232092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7" name="Picture 779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6688" y="246856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78" name="Group 780"/>
          <p:cNvGrpSpPr/>
          <p:nvPr/>
        </p:nvGrpSpPr>
        <p:grpSpPr>
          <a:xfrm>
            <a:off x="9031288" y="4578350"/>
            <a:ext cx="114300" cy="1579563"/>
            <a:chOff x="414" y="227"/>
            <a:chExt cx="72" cy="896"/>
          </a:xfrm>
        </p:grpSpPr>
        <p:grpSp>
          <p:nvGrpSpPr>
            <p:cNvPr id="10377" name="Group 781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0381" name="Picture 782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82" name="Picture 783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378" name="Group 784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0379" name="Picture 785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80" name="Picture 786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0279" name="Picture 78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9050338" y="628808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0" name="Picture 78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9050338" y="61372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1" name="Picture 789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426085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2" name="Picture 790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440848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3" name="Picture 791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8275" y="26162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4" name="Picture 792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8275" y="276383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5" name="Picture 793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8275" y="291147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6" name="Picture 794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39655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7" name="Picture 795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41132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8" name="Picture 796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381635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9" name="Picture 79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2911475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0" name="Picture 79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594518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91" name="Group 799"/>
          <p:cNvGrpSpPr/>
          <p:nvPr/>
        </p:nvGrpSpPr>
        <p:grpSpPr>
          <a:xfrm rot="-5400000">
            <a:off x="7204075" y="6346825"/>
            <a:ext cx="114300" cy="908050"/>
            <a:chOff x="0" y="2571"/>
            <a:chExt cx="64" cy="218"/>
          </a:xfrm>
        </p:grpSpPr>
        <p:pic>
          <p:nvPicPr>
            <p:cNvPr id="10375" name="Picture 800" descr="W128x171P_1038"/>
            <p:cNvPicPr>
              <a:picLocks noChangeAspect="1"/>
            </p:cNvPicPr>
            <p:nvPr userDrawn="1"/>
          </p:nvPicPr>
          <p:blipFill>
            <a:blip r:embed="rId20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9048" t="8179" r="11111" b="20074"/>
            <a:stretch>
              <a:fillRect/>
            </a:stretch>
          </p:blipFill>
          <p:spPr>
            <a:xfrm>
              <a:off x="4" y="2571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76" name="Picture 801" descr="W128x171P_1038"/>
            <p:cNvPicPr>
              <a:picLocks noChangeAspect="1"/>
            </p:cNvPicPr>
            <p:nvPr userDrawn="1"/>
          </p:nvPicPr>
          <p:blipFill>
            <a:blip r:embed="rId14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1111" t="20074" r="19048" b="8179"/>
            <a:stretch>
              <a:fillRect/>
            </a:stretch>
          </p:blipFill>
          <p:spPr>
            <a:xfrm>
              <a:off x="0" y="2676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292" name="Group 802"/>
          <p:cNvGrpSpPr/>
          <p:nvPr/>
        </p:nvGrpSpPr>
        <p:grpSpPr>
          <a:xfrm rot="-5400000">
            <a:off x="7875588" y="6346825"/>
            <a:ext cx="114300" cy="908050"/>
            <a:chOff x="0" y="2571"/>
            <a:chExt cx="64" cy="218"/>
          </a:xfrm>
        </p:grpSpPr>
        <p:pic>
          <p:nvPicPr>
            <p:cNvPr id="10373" name="Picture 803" descr="W128x171P_1038"/>
            <p:cNvPicPr>
              <a:picLocks noChangeAspect="1"/>
            </p:cNvPicPr>
            <p:nvPr userDrawn="1"/>
          </p:nvPicPr>
          <p:blipFill>
            <a:blip r:embed="rId20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9048" t="8179" r="11111" b="20074"/>
            <a:stretch>
              <a:fillRect/>
            </a:stretch>
          </p:blipFill>
          <p:spPr>
            <a:xfrm>
              <a:off x="4" y="2571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374" name="Picture 804" descr="W128x171P_1038"/>
            <p:cNvPicPr>
              <a:picLocks noChangeAspect="1"/>
            </p:cNvPicPr>
            <p:nvPr userDrawn="1"/>
          </p:nvPicPr>
          <p:blipFill>
            <a:blip r:embed="rId14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1111" t="20074" r="19048" b="8179"/>
            <a:stretch>
              <a:fillRect/>
            </a:stretch>
          </p:blipFill>
          <p:spPr>
            <a:xfrm>
              <a:off x="0" y="2676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93" name="Picture 805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8578850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4" name="Picture 806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842803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95" name="Group 807"/>
          <p:cNvGrpSpPr/>
          <p:nvPr/>
        </p:nvGrpSpPr>
        <p:grpSpPr>
          <a:xfrm rot="5400000">
            <a:off x="1433513" y="6010275"/>
            <a:ext cx="114300" cy="1579563"/>
            <a:chOff x="414" y="227"/>
            <a:chExt cx="72" cy="896"/>
          </a:xfrm>
        </p:grpSpPr>
        <p:grpSp>
          <p:nvGrpSpPr>
            <p:cNvPr id="10367" name="Group 808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0371" name="Picture 809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72" name="Picture 810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368" name="Group 811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0369" name="Picture 812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70" name="Picture 813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0296" name="Picture 814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5400000">
            <a:off x="436563" y="670083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7" name="Picture 815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5400000">
            <a:off x="587375" y="670083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8" name="Picture 816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2466975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9" name="Picture 81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231933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0" name="Picture 81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2762250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1" name="Picture 819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2614613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302" name="Group 820"/>
          <p:cNvGrpSpPr/>
          <p:nvPr/>
        </p:nvGrpSpPr>
        <p:grpSpPr>
          <a:xfrm rot="5400000">
            <a:off x="4489450" y="6010275"/>
            <a:ext cx="114300" cy="1579563"/>
            <a:chOff x="414" y="227"/>
            <a:chExt cx="72" cy="896"/>
          </a:xfrm>
        </p:grpSpPr>
        <p:grpSp>
          <p:nvGrpSpPr>
            <p:cNvPr id="10361" name="Group 821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0365" name="Picture 822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66" name="Picture 823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362" name="Group 824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0363" name="Picture 825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64" name="Picture 826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0303" name="Picture 82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3205163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4" name="Picture 82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3057525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5" name="Picture 829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3500438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6" name="Picture 830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3352800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7" name="Picture 831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3648075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8" name="Picture 832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550068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9" name="Picture 833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5353050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0" name="Picture 834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5795963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1" name="Picture 835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5648325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2" name="Picture 836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6238875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3" name="Picture 83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6091238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4" name="Picture 83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6534150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5" name="Picture 839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6386513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6" name="Picture 840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6681788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7" name="Picture 841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5400000">
            <a:off x="493713" y="-381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8" name="Picture 842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5400000">
            <a:off x="644525" y="-36512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9" name="Picture 843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8634413" y="-30162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0" name="Picture 844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8483600" y="-30162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321" name="Group 845"/>
          <p:cNvGrpSpPr/>
          <p:nvPr/>
        </p:nvGrpSpPr>
        <p:grpSpPr>
          <a:xfrm rot="5400000">
            <a:off x="1489075" y="-725487"/>
            <a:ext cx="114300" cy="1579562"/>
            <a:chOff x="414" y="227"/>
            <a:chExt cx="72" cy="896"/>
          </a:xfrm>
        </p:grpSpPr>
        <p:grpSp>
          <p:nvGrpSpPr>
            <p:cNvPr id="10355" name="Group 846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0359" name="Picture 847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60" name="Picture 848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356" name="Group 849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0357" name="Picture 850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58" name="Picture 851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0322" name="Group 852"/>
          <p:cNvGrpSpPr/>
          <p:nvPr/>
        </p:nvGrpSpPr>
        <p:grpSpPr>
          <a:xfrm rot="-5400000">
            <a:off x="4540250" y="-722312"/>
            <a:ext cx="114300" cy="1579562"/>
            <a:chOff x="414" y="227"/>
            <a:chExt cx="72" cy="896"/>
          </a:xfrm>
        </p:grpSpPr>
        <p:grpSp>
          <p:nvGrpSpPr>
            <p:cNvPr id="10349" name="Group 853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0353" name="Picture 854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54" name="Picture 855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350" name="Group 856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0351" name="Picture 857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52" name="Picture 858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0323" name="Group 859"/>
          <p:cNvGrpSpPr/>
          <p:nvPr/>
        </p:nvGrpSpPr>
        <p:grpSpPr>
          <a:xfrm rot="-5400000">
            <a:off x="6073775" y="-722312"/>
            <a:ext cx="114300" cy="1579562"/>
            <a:chOff x="414" y="227"/>
            <a:chExt cx="72" cy="896"/>
          </a:xfrm>
        </p:grpSpPr>
        <p:grpSp>
          <p:nvGrpSpPr>
            <p:cNvPr id="10343" name="Group 860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0347" name="Picture 861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48" name="Picture 862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344" name="Group 863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0345" name="Picture 864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46" name="Picture 865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0324" name="Group 866"/>
          <p:cNvGrpSpPr/>
          <p:nvPr/>
        </p:nvGrpSpPr>
        <p:grpSpPr>
          <a:xfrm rot="-5400000">
            <a:off x="3011488" y="-728662"/>
            <a:ext cx="114300" cy="1579562"/>
            <a:chOff x="414" y="227"/>
            <a:chExt cx="72" cy="896"/>
          </a:xfrm>
        </p:grpSpPr>
        <p:grpSp>
          <p:nvGrpSpPr>
            <p:cNvPr id="10337" name="Group 867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0341" name="Picture 868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42" name="Picture 869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338" name="Group 870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0339" name="Picture 871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40" name="Picture 872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0325" name="Group 873"/>
          <p:cNvGrpSpPr/>
          <p:nvPr/>
        </p:nvGrpSpPr>
        <p:grpSpPr>
          <a:xfrm rot="-5400000">
            <a:off x="7596188" y="-725487"/>
            <a:ext cx="114300" cy="1579562"/>
            <a:chOff x="414" y="227"/>
            <a:chExt cx="72" cy="896"/>
          </a:xfrm>
        </p:grpSpPr>
        <p:grpSp>
          <p:nvGrpSpPr>
            <p:cNvPr id="10331" name="Group 874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0335" name="Picture 875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36" name="Picture 876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0332" name="Group 877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0333" name="Picture 878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334" name="Picture 879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0326" name="WordArt 880"/>
          <p:cNvSpPr>
            <a:spLocks noTextEdit="1"/>
          </p:cNvSpPr>
          <p:nvPr/>
        </p:nvSpPr>
        <p:spPr>
          <a:xfrm>
            <a:off x="1725613" y="142875"/>
            <a:ext cx="5254625" cy="29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222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Impact" panose="020B0806030902050204" pitchFamily="34" charset="0"/>
                <a:ea typeface="Impact" panose="020B0806030902050204" pitchFamily="34" charset="0"/>
              </a:rPr>
              <a:t>UNIT 13: ACTIVITIES AND THE SEASONS</a:t>
            </a:r>
            <a:endParaRPr lang="en-US" sz="3600" b="1">
              <a:ln w="222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  <p:sp>
        <p:nvSpPr>
          <p:cNvPr id="10327" name="WordArt 883"/>
          <p:cNvSpPr>
            <a:spLocks noTextEdit="1"/>
          </p:cNvSpPr>
          <p:nvPr/>
        </p:nvSpPr>
        <p:spPr>
          <a:xfrm>
            <a:off x="1492250" y="527050"/>
            <a:ext cx="5791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222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Impact" panose="020B0806030902050204" pitchFamily="34" charset="0"/>
                <a:ea typeface="Impact" panose="020B0806030902050204" pitchFamily="34" charset="0"/>
              </a:rPr>
              <a:t>LESSON 4: B. ACTIVITIES IN SEASONS (B1)</a:t>
            </a:r>
            <a:endParaRPr lang="en-US" sz="3600" b="1">
              <a:ln w="222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  <p:grpSp>
        <p:nvGrpSpPr>
          <p:cNvPr id="10328" name="Group 884"/>
          <p:cNvGrpSpPr/>
          <p:nvPr/>
        </p:nvGrpSpPr>
        <p:grpSpPr>
          <a:xfrm>
            <a:off x="7059613" y="15875"/>
            <a:ext cx="2022475" cy="247650"/>
            <a:chOff x="4447" y="10"/>
            <a:chExt cx="1274" cy="156"/>
          </a:xfrm>
        </p:grpSpPr>
        <p:sp>
          <p:nvSpPr>
            <p:cNvPr id="10329" name="WordArt 885"/>
            <p:cNvSpPr>
              <a:spLocks noTextEdit="1"/>
            </p:cNvSpPr>
            <p:nvPr/>
          </p:nvSpPr>
          <p:spPr>
            <a:xfrm>
              <a:off x="4447" y="76"/>
              <a:ext cx="1274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1200" b="1" i="1">
                  <a:ln w="12700" cap="flat" cmpd="sng">
                    <a:solidFill>
                      <a:srgbClr val="FF66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89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THURSDAY, MARCH, 20,  2008</a:t>
              </a:r>
              <a:endParaRPr lang="en-US" sz="1200" b="1" i="1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89"/>
                </a:solidFill>
                <a:latin typeface="Arial Black" panose="020B0A04020102020204" pitchFamily="34" charset="0"/>
                <a:ea typeface="Arial Black" panose="020B0A04020102020204" pitchFamily="34" charset="0"/>
              </a:endParaRPr>
            </a:p>
          </p:txBody>
        </p:sp>
        <p:sp>
          <p:nvSpPr>
            <p:cNvPr id="10330" name="WordArt 886"/>
            <p:cNvSpPr>
              <a:spLocks noTextEdit="1"/>
            </p:cNvSpPr>
            <p:nvPr/>
          </p:nvSpPr>
          <p:spPr>
            <a:xfrm>
              <a:off x="5402" y="10"/>
              <a:ext cx="103" cy="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1200" b="1" i="1">
                  <a:ln w="12700" cap="flat" cmpd="sng">
                    <a:solidFill>
                      <a:srgbClr val="FF66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89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th</a:t>
              </a:r>
              <a:endParaRPr lang="en-US" sz="1200" b="1" i="1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89"/>
                </a:solidFill>
                <a:latin typeface="Arial Black" panose="020B0A04020102020204" pitchFamily="34" charset="0"/>
                <a:ea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17" descr="khung do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28" t="9435" r="6042" b="6818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</p:pic>
      <p:pic>
        <p:nvPicPr>
          <p:cNvPr id="11267" name="Picture 718" descr="hoab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597900" y="342900"/>
            <a:ext cx="476250" cy="488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8" name="Group 719"/>
          <p:cNvGrpSpPr/>
          <p:nvPr/>
        </p:nvGrpSpPr>
        <p:grpSpPr>
          <a:xfrm>
            <a:off x="4251325" y="6659563"/>
            <a:ext cx="487363" cy="115887"/>
            <a:chOff x="2678" y="4147"/>
            <a:chExt cx="307" cy="121"/>
          </a:xfrm>
        </p:grpSpPr>
        <p:pic>
          <p:nvPicPr>
            <p:cNvPr id="11430" name="Picture 720" descr="saochop"/>
            <p:cNvPicPr>
              <a:picLocks noChangeAspect="1"/>
            </p:cNvPicPr>
            <p:nvPr userDrawn="1"/>
          </p:nvPicPr>
          <p:blipFill>
            <a:blip r:embed="rId5">
              <a:lum bright="34000" contrast="-60001"/>
            </a:blip>
            <a:stretch>
              <a:fillRect/>
            </a:stretch>
          </p:blipFill>
          <p:spPr>
            <a:xfrm rot="-5400000">
              <a:off x="2797" y="4172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431" name="Picture 721" descr="saochop"/>
            <p:cNvPicPr>
              <a:picLocks noChangeAspect="1"/>
            </p:cNvPicPr>
            <p:nvPr userDrawn="1"/>
          </p:nvPicPr>
          <p:blipFill>
            <a:blip r:embed="rId5">
              <a:lum bright="34000" contrast="-60001"/>
            </a:blip>
            <a:stretch>
              <a:fillRect/>
            </a:stretch>
          </p:blipFill>
          <p:spPr>
            <a:xfrm rot="-5400000">
              <a:off x="2705" y="4172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432" name="Picture 722" descr="saochop"/>
            <p:cNvPicPr>
              <a:picLocks noChangeAspect="1"/>
            </p:cNvPicPr>
            <p:nvPr userDrawn="1"/>
          </p:nvPicPr>
          <p:blipFill>
            <a:blip r:embed="rId5">
              <a:lum bright="34000" contrast="-60001"/>
            </a:blip>
            <a:stretch>
              <a:fillRect/>
            </a:stretch>
          </p:blipFill>
          <p:spPr>
            <a:xfrm rot="-5400000">
              <a:off x="2889" y="4170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433" name="Picture 723" descr="saochop"/>
            <p:cNvPicPr>
              <a:picLocks noChangeAspect="1"/>
            </p:cNvPicPr>
            <p:nvPr userDrawn="1"/>
          </p:nvPicPr>
          <p:blipFill>
            <a:blip r:embed="rId5">
              <a:lum bright="34000" contrast="-60001"/>
            </a:blip>
            <a:stretch>
              <a:fillRect/>
            </a:stretch>
          </p:blipFill>
          <p:spPr>
            <a:xfrm rot="-5400000">
              <a:off x="2797" y="4120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269" name="Group 724"/>
          <p:cNvGrpSpPr/>
          <p:nvPr/>
        </p:nvGrpSpPr>
        <p:grpSpPr>
          <a:xfrm>
            <a:off x="0" y="876300"/>
            <a:ext cx="9144000" cy="42863"/>
            <a:chOff x="0" y="2744"/>
            <a:chExt cx="5760" cy="464"/>
          </a:xfrm>
        </p:grpSpPr>
        <p:pic>
          <p:nvPicPr>
            <p:cNvPr id="11427" name="Picture 725" descr="Picture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0" y="2744"/>
              <a:ext cx="1928" cy="4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428" name="Picture 726" descr="Picture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920" y="2744"/>
              <a:ext cx="1928" cy="4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429" name="Picture 727" descr="Picture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832" y="2744"/>
              <a:ext cx="1928" cy="46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270" name="Picture 728" descr="duongdiem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92" r="21759" b="80978"/>
          <a:stretch>
            <a:fillRect/>
          </a:stretch>
        </p:blipFill>
        <p:spPr>
          <a:xfrm rot="289825">
            <a:off x="39688" y="0"/>
            <a:ext cx="409575" cy="12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729" descr="duongdiem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691" r="356" b="22470"/>
          <a:stretch>
            <a:fillRect/>
          </a:stretch>
        </p:blipFill>
        <p:spPr>
          <a:xfrm rot="261947">
            <a:off x="0" y="12700"/>
            <a:ext cx="138113" cy="379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730" descr="duongdiem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2" t="21759" r="80978"/>
          <a:stretch>
            <a:fillRect/>
          </a:stretch>
        </p:blipFill>
        <p:spPr>
          <a:xfrm rot="289825">
            <a:off x="-1587" y="6419850"/>
            <a:ext cx="123825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3" name="Picture 731" descr="duongdiem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6" r="22470" b="81691"/>
          <a:stretch>
            <a:fillRect/>
          </a:stretch>
        </p:blipFill>
        <p:spPr>
          <a:xfrm rot="261947">
            <a:off x="12700" y="6723063"/>
            <a:ext cx="373063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732" descr="W128x171P_103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9048" t="8179" r="11111" b="20074"/>
          <a:stretch>
            <a:fillRect/>
          </a:stretch>
        </p:blipFill>
        <p:spPr>
          <a:xfrm>
            <a:off x="7938" y="2992438"/>
            <a:ext cx="106362" cy="42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5" name="Picture 733" descr="W128x171P_103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1111" t="20074" r="19048" b="8179"/>
          <a:stretch>
            <a:fillRect/>
          </a:stretch>
        </p:blipFill>
        <p:spPr>
          <a:xfrm>
            <a:off x="0" y="3386138"/>
            <a:ext cx="107950" cy="423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76" name="Group 734"/>
          <p:cNvGrpSpPr/>
          <p:nvPr/>
        </p:nvGrpSpPr>
        <p:grpSpPr>
          <a:xfrm>
            <a:off x="0" y="4516438"/>
            <a:ext cx="114300" cy="1579562"/>
            <a:chOff x="414" y="227"/>
            <a:chExt cx="72" cy="896"/>
          </a:xfrm>
        </p:grpSpPr>
        <p:grpSp>
          <p:nvGrpSpPr>
            <p:cNvPr id="11421" name="Group 735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1425" name="Picture 736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426" name="Picture 737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422" name="Group 738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1423" name="Picture 739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424" name="Picture 740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1277" name="Picture 741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622617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8" name="Picture 742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607536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743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5875" y="434022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0" name="Picture 744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5875" y="419258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81" name="Group 745"/>
          <p:cNvGrpSpPr/>
          <p:nvPr/>
        </p:nvGrpSpPr>
        <p:grpSpPr>
          <a:xfrm rot="10800000">
            <a:off x="-1587" y="698500"/>
            <a:ext cx="114300" cy="1579563"/>
            <a:chOff x="414" y="227"/>
            <a:chExt cx="72" cy="896"/>
          </a:xfrm>
        </p:grpSpPr>
        <p:grpSp>
          <p:nvGrpSpPr>
            <p:cNvPr id="11415" name="Group 746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1419" name="Picture 747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420" name="Picture 748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416" name="Group 749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1417" name="Picture 750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418" name="Picture 751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1282" name="Group 752"/>
          <p:cNvGrpSpPr/>
          <p:nvPr/>
        </p:nvGrpSpPr>
        <p:grpSpPr>
          <a:xfrm rot="10800000">
            <a:off x="22225" y="374650"/>
            <a:ext cx="71438" cy="346075"/>
            <a:chOff x="283" y="3857"/>
            <a:chExt cx="69" cy="218"/>
          </a:xfrm>
        </p:grpSpPr>
        <p:pic>
          <p:nvPicPr>
            <p:cNvPr id="11413" name="Picture 753" descr="saochop"/>
            <p:cNvPicPr>
              <a:picLocks noChangeAspect="1"/>
            </p:cNvPicPr>
            <p:nvPr userDrawn="1"/>
          </p:nvPicPr>
          <p:blipFill>
            <a:blip r:embed="rId5">
              <a:lum bright="34000" contrast="-60001"/>
            </a:blip>
            <a:stretch>
              <a:fillRect/>
            </a:stretch>
          </p:blipFill>
          <p:spPr>
            <a:xfrm>
              <a:off x="283" y="3952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414" name="Picture 754" descr="saochop"/>
            <p:cNvPicPr>
              <a:picLocks noChangeAspect="1"/>
            </p:cNvPicPr>
            <p:nvPr userDrawn="1"/>
          </p:nvPicPr>
          <p:blipFill>
            <a:blip r:embed="rId5">
              <a:lum bright="34000" contrast="-60001"/>
            </a:blip>
            <a:stretch>
              <a:fillRect/>
            </a:stretch>
          </p:blipFill>
          <p:spPr>
            <a:xfrm>
              <a:off x="283" y="3857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283" name="Picture 755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4288" y="404495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4" name="Picture 756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4288" y="38973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5" name="Picture 75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4288" y="37496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6" name="Picture 75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24003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7" name="Picture 759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225266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8" name="Picture 760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269557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89" name="Picture 761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254793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0" name="Picture 762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19050" y="28448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1" name="Picture 763" descr="duongdiem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59" t="80978" b="2492"/>
          <a:stretch>
            <a:fillRect/>
          </a:stretch>
        </p:blipFill>
        <p:spPr>
          <a:xfrm rot="289825">
            <a:off x="8696325" y="6729413"/>
            <a:ext cx="409575" cy="12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2" name="Picture 764" descr="duongdiem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" t="22470" r="81691"/>
          <a:stretch>
            <a:fillRect/>
          </a:stretch>
        </p:blipFill>
        <p:spPr>
          <a:xfrm rot="261947">
            <a:off x="9005888" y="6462713"/>
            <a:ext cx="138112" cy="37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3" name="Picture 765" descr="duongdiem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978" r="2492" b="21759"/>
          <a:stretch>
            <a:fillRect/>
          </a:stretch>
        </p:blipFill>
        <p:spPr>
          <a:xfrm rot="289825">
            <a:off x="9021763" y="38100"/>
            <a:ext cx="123825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4" name="Picture 766" descr="duongdiem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0" t="81691" b="356"/>
          <a:stretch>
            <a:fillRect/>
          </a:stretch>
        </p:blipFill>
        <p:spPr>
          <a:xfrm rot="261947">
            <a:off x="8758238" y="-1587"/>
            <a:ext cx="373062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5" name="Picture 767" descr="W128x171P_103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1111" t="20074" r="19048" b="8179"/>
          <a:stretch>
            <a:fillRect/>
          </a:stretch>
        </p:blipFill>
        <p:spPr>
          <a:xfrm>
            <a:off x="9029700" y="3440113"/>
            <a:ext cx="106363" cy="42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6" name="Picture 768" descr="W128x171P_1038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9048" t="8179" r="11111" b="20074"/>
          <a:stretch>
            <a:fillRect/>
          </a:stretch>
        </p:blipFill>
        <p:spPr>
          <a:xfrm>
            <a:off x="9037638" y="3046413"/>
            <a:ext cx="107950" cy="423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97" name="Group 769"/>
          <p:cNvGrpSpPr/>
          <p:nvPr/>
        </p:nvGrpSpPr>
        <p:grpSpPr>
          <a:xfrm rot="10800000">
            <a:off x="9031288" y="760413"/>
            <a:ext cx="114300" cy="1579562"/>
            <a:chOff x="414" y="227"/>
            <a:chExt cx="72" cy="896"/>
          </a:xfrm>
        </p:grpSpPr>
        <p:grpSp>
          <p:nvGrpSpPr>
            <p:cNvPr id="11407" name="Group 770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1411" name="Picture 771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412" name="Picture 772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408" name="Group 773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1409" name="Picture 774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410" name="Picture 775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1298" name="Picture 776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4349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9" name="Picture 77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58578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0" name="Picture 77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6688" y="232092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1" name="Picture 779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6688" y="246856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302" name="Group 780"/>
          <p:cNvGrpSpPr/>
          <p:nvPr/>
        </p:nvGrpSpPr>
        <p:grpSpPr>
          <a:xfrm>
            <a:off x="9031288" y="4578350"/>
            <a:ext cx="114300" cy="1579563"/>
            <a:chOff x="414" y="227"/>
            <a:chExt cx="72" cy="896"/>
          </a:xfrm>
        </p:grpSpPr>
        <p:grpSp>
          <p:nvGrpSpPr>
            <p:cNvPr id="11401" name="Group 781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1405" name="Picture 782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406" name="Picture 783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402" name="Group 784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1403" name="Picture 785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404" name="Picture 786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1303" name="Picture 78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9050338" y="628808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4" name="Picture 78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>
            <a:off x="9050338" y="61372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5" name="Picture 789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426085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6" name="Picture 790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440848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7" name="Picture 791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8275" y="26162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8" name="Picture 792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8275" y="276383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9" name="Picture 793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8275" y="291147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10" name="Picture 794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39655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11" name="Picture 795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41132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12" name="Picture 796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10800000">
            <a:off x="9053513" y="381635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13" name="Picture 79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2911475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14" name="Picture 79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594518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315" name="Group 799"/>
          <p:cNvGrpSpPr/>
          <p:nvPr/>
        </p:nvGrpSpPr>
        <p:grpSpPr>
          <a:xfrm rot="-5400000">
            <a:off x="7204075" y="6346825"/>
            <a:ext cx="114300" cy="908050"/>
            <a:chOff x="0" y="2571"/>
            <a:chExt cx="64" cy="218"/>
          </a:xfrm>
        </p:grpSpPr>
        <p:pic>
          <p:nvPicPr>
            <p:cNvPr id="11399" name="Picture 800" descr="W128x171P_1038"/>
            <p:cNvPicPr>
              <a:picLocks noChangeAspect="1"/>
            </p:cNvPicPr>
            <p:nvPr userDrawn="1"/>
          </p:nvPicPr>
          <p:blipFill>
            <a:blip r:embed="rId20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9048" t="8179" r="11111" b="20074"/>
            <a:stretch>
              <a:fillRect/>
            </a:stretch>
          </p:blipFill>
          <p:spPr>
            <a:xfrm>
              <a:off x="4" y="2571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400" name="Picture 801" descr="W128x171P_1038"/>
            <p:cNvPicPr>
              <a:picLocks noChangeAspect="1"/>
            </p:cNvPicPr>
            <p:nvPr userDrawn="1"/>
          </p:nvPicPr>
          <p:blipFill>
            <a:blip r:embed="rId14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1111" t="20074" r="19048" b="8179"/>
            <a:stretch>
              <a:fillRect/>
            </a:stretch>
          </p:blipFill>
          <p:spPr>
            <a:xfrm>
              <a:off x="0" y="2676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1316" name="Group 802"/>
          <p:cNvGrpSpPr/>
          <p:nvPr/>
        </p:nvGrpSpPr>
        <p:grpSpPr>
          <a:xfrm rot="-5400000">
            <a:off x="7875588" y="6346825"/>
            <a:ext cx="114300" cy="908050"/>
            <a:chOff x="0" y="2571"/>
            <a:chExt cx="64" cy="218"/>
          </a:xfrm>
        </p:grpSpPr>
        <p:pic>
          <p:nvPicPr>
            <p:cNvPr id="11397" name="Picture 803" descr="W128x171P_1038"/>
            <p:cNvPicPr>
              <a:picLocks noChangeAspect="1"/>
            </p:cNvPicPr>
            <p:nvPr userDrawn="1"/>
          </p:nvPicPr>
          <p:blipFill>
            <a:blip r:embed="rId20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9048" t="8179" r="11111" b="20074"/>
            <a:stretch>
              <a:fillRect/>
            </a:stretch>
          </p:blipFill>
          <p:spPr>
            <a:xfrm>
              <a:off x="4" y="2571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398" name="Picture 804" descr="W128x171P_1038"/>
            <p:cNvPicPr>
              <a:picLocks noChangeAspect="1"/>
            </p:cNvPicPr>
            <p:nvPr userDrawn="1"/>
          </p:nvPicPr>
          <p:blipFill>
            <a:blip r:embed="rId14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1111" t="20074" r="19048" b="8179"/>
            <a:stretch>
              <a:fillRect/>
            </a:stretch>
          </p:blipFill>
          <p:spPr>
            <a:xfrm>
              <a:off x="0" y="2676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317" name="Picture 805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8578850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18" name="Picture 806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842803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319" name="Group 807"/>
          <p:cNvGrpSpPr/>
          <p:nvPr/>
        </p:nvGrpSpPr>
        <p:grpSpPr>
          <a:xfrm rot="5400000">
            <a:off x="1433513" y="6010275"/>
            <a:ext cx="114300" cy="1579563"/>
            <a:chOff x="414" y="227"/>
            <a:chExt cx="72" cy="896"/>
          </a:xfrm>
        </p:grpSpPr>
        <p:grpSp>
          <p:nvGrpSpPr>
            <p:cNvPr id="11391" name="Group 808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1395" name="Picture 809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96" name="Picture 810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392" name="Group 811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1393" name="Picture 812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94" name="Picture 813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1320" name="Picture 814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5400000">
            <a:off x="436563" y="670083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21" name="Picture 815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5400000">
            <a:off x="587375" y="670083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22" name="Picture 816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2466975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23" name="Picture 81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231933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24" name="Picture 81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2762250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25" name="Picture 819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2614613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326" name="Group 820"/>
          <p:cNvGrpSpPr/>
          <p:nvPr/>
        </p:nvGrpSpPr>
        <p:grpSpPr>
          <a:xfrm rot="5400000">
            <a:off x="4489450" y="6010275"/>
            <a:ext cx="114300" cy="1579563"/>
            <a:chOff x="414" y="227"/>
            <a:chExt cx="72" cy="896"/>
          </a:xfrm>
        </p:grpSpPr>
        <p:grpSp>
          <p:nvGrpSpPr>
            <p:cNvPr id="11385" name="Group 821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1389" name="Picture 822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90" name="Picture 823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386" name="Group 824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1387" name="Picture 825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88" name="Picture 826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1327" name="Picture 82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3205163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28" name="Picture 82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3057525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29" name="Picture 829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3500438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30" name="Picture 830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3352800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31" name="Picture 831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3648075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32" name="Picture 832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550068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33" name="Picture 833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5353050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34" name="Picture 834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5795963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35" name="Picture 835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5648325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36" name="Picture 836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6238875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37" name="Picture 837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6091238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38" name="Picture 838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6534150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39" name="Picture 839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6386513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40" name="Picture 840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6681788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41" name="Picture 841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5400000">
            <a:off x="493713" y="-381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42" name="Picture 842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5400000">
            <a:off x="644525" y="-36512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43" name="Picture 843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8634413" y="-30162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44" name="Picture 844" descr="saochop"/>
          <p:cNvPicPr>
            <a:picLocks noChangeAspect="1"/>
          </p:cNvPicPr>
          <p:nvPr/>
        </p:nvPicPr>
        <p:blipFill>
          <a:blip r:embed="rId5">
            <a:lum bright="34000" contrast="-60001"/>
          </a:blip>
          <a:stretch>
            <a:fillRect/>
          </a:stretch>
        </p:blipFill>
        <p:spPr>
          <a:xfrm rot="-5400000">
            <a:off x="8483600" y="-30162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345" name="Group 845"/>
          <p:cNvGrpSpPr/>
          <p:nvPr/>
        </p:nvGrpSpPr>
        <p:grpSpPr>
          <a:xfrm rot="5400000">
            <a:off x="1489075" y="-725487"/>
            <a:ext cx="114300" cy="1579562"/>
            <a:chOff x="414" y="227"/>
            <a:chExt cx="72" cy="896"/>
          </a:xfrm>
        </p:grpSpPr>
        <p:grpSp>
          <p:nvGrpSpPr>
            <p:cNvPr id="11379" name="Group 846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1383" name="Picture 847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84" name="Picture 848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380" name="Group 849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1381" name="Picture 850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82" name="Picture 851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1346" name="Group 852"/>
          <p:cNvGrpSpPr/>
          <p:nvPr/>
        </p:nvGrpSpPr>
        <p:grpSpPr>
          <a:xfrm rot="-5400000">
            <a:off x="4540250" y="-722312"/>
            <a:ext cx="114300" cy="1579562"/>
            <a:chOff x="414" y="227"/>
            <a:chExt cx="72" cy="896"/>
          </a:xfrm>
        </p:grpSpPr>
        <p:grpSp>
          <p:nvGrpSpPr>
            <p:cNvPr id="11373" name="Group 853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1377" name="Picture 854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78" name="Picture 855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374" name="Group 856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1375" name="Picture 857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76" name="Picture 858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1347" name="Group 859"/>
          <p:cNvGrpSpPr/>
          <p:nvPr/>
        </p:nvGrpSpPr>
        <p:grpSpPr>
          <a:xfrm rot="-5400000">
            <a:off x="6073775" y="-722312"/>
            <a:ext cx="114300" cy="1579562"/>
            <a:chOff x="414" y="227"/>
            <a:chExt cx="72" cy="896"/>
          </a:xfrm>
        </p:grpSpPr>
        <p:grpSp>
          <p:nvGrpSpPr>
            <p:cNvPr id="11367" name="Group 860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1371" name="Picture 861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72" name="Picture 862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368" name="Group 863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1369" name="Picture 864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70" name="Picture 865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1348" name="Group 866"/>
          <p:cNvGrpSpPr/>
          <p:nvPr/>
        </p:nvGrpSpPr>
        <p:grpSpPr>
          <a:xfrm rot="-5400000">
            <a:off x="3011488" y="-728662"/>
            <a:ext cx="114300" cy="1579562"/>
            <a:chOff x="414" y="227"/>
            <a:chExt cx="72" cy="896"/>
          </a:xfrm>
        </p:grpSpPr>
        <p:grpSp>
          <p:nvGrpSpPr>
            <p:cNvPr id="11361" name="Group 867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1365" name="Picture 868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66" name="Picture 869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362" name="Group 870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1363" name="Picture 871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64" name="Picture 872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1349" name="Group 873"/>
          <p:cNvGrpSpPr/>
          <p:nvPr/>
        </p:nvGrpSpPr>
        <p:grpSpPr>
          <a:xfrm rot="-5400000">
            <a:off x="7596188" y="-725487"/>
            <a:ext cx="114300" cy="1579562"/>
            <a:chOff x="414" y="227"/>
            <a:chExt cx="72" cy="896"/>
          </a:xfrm>
        </p:grpSpPr>
        <p:grpSp>
          <p:nvGrpSpPr>
            <p:cNvPr id="11355" name="Group 874"/>
            <p:cNvGrpSpPr/>
            <p:nvPr userDrawn="1"/>
          </p:nvGrpSpPr>
          <p:grpSpPr>
            <a:xfrm>
              <a:off x="414" y="227"/>
              <a:ext cx="73" cy="515"/>
              <a:chOff x="0" y="2571"/>
              <a:chExt cx="64" cy="218"/>
            </a:xfrm>
          </p:grpSpPr>
          <p:pic>
            <p:nvPicPr>
              <p:cNvPr id="11359" name="Picture 875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60" name="Picture 876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356" name="Group 877"/>
            <p:cNvGrpSpPr/>
            <p:nvPr userDrawn="1"/>
          </p:nvGrpSpPr>
          <p:grpSpPr>
            <a:xfrm>
              <a:off x="414" y="608"/>
              <a:ext cx="73" cy="515"/>
              <a:chOff x="0" y="2571"/>
              <a:chExt cx="64" cy="218"/>
            </a:xfrm>
          </p:grpSpPr>
          <p:pic>
            <p:nvPicPr>
              <p:cNvPr id="11357" name="Picture 878" descr="W128x171P_1038"/>
              <p:cNvPicPr>
                <a:picLocks noChangeAspect="1"/>
              </p:cNvPicPr>
              <p:nvPr userDrawn="1"/>
            </p:nvPicPr>
            <p:blipFill>
              <a:blip r:embed="rId1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58" name="Picture 879" descr="W128x171P_1038"/>
              <p:cNvPicPr>
                <a:picLocks noChangeAspect="1"/>
              </p:cNvPicPr>
              <p:nvPr userDrawn="1"/>
            </p:nvPicPr>
            <p:blipFill>
              <a:blip r:embed="rId1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1350" name="WordArt 880"/>
          <p:cNvSpPr>
            <a:spLocks noTextEdit="1"/>
          </p:cNvSpPr>
          <p:nvPr/>
        </p:nvSpPr>
        <p:spPr>
          <a:xfrm>
            <a:off x="1725613" y="142875"/>
            <a:ext cx="5254625" cy="29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222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Impact" panose="020B0806030902050204" pitchFamily="34" charset="0"/>
                <a:ea typeface="Impact" panose="020B0806030902050204" pitchFamily="34" charset="0"/>
              </a:rPr>
              <a:t>UNIT 13: ACTIVITIES AND THE SEASONS</a:t>
            </a:r>
            <a:endParaRPr lang="en-US" sz="3600" b="1">
              <a:ln w="222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  <p:sp>
        <p:nvSpPr>
          <p:cNvPr id="11351" name="WordArt 883"/>
          <p:cNvSpPr>
            <a:spLocks noTextEdit="1"/>
          </p:cNvSpPr>
          <p:nvPr/>
        </p:nvSpPr>
        <p:spPr>
          <a:xfrm>
            <a:off x="1492250" y="527050"/>
            <a:ext cx="5791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222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Impact" panose="020B0806030902050204" pitchFamily="34" charset="0"/>
                <a:ea typeface="Impact" panose="020B0806030902050204" pitchFamily="34" charset="0"/>
              </a:rPr>
              <a:t>LESSON 4: B. ACTIVITIES IN SEASONS (B1)</a:t>
            </a:r>
            <a:endParaRPr lang="en-US" sz="3600" b="1">
              <a:ln w="222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  <p:grpSp>
        <p:nvGrpSpPr>
          <p:cNvPr id="11352" name="Group 884"/>
          <p:cNvGrpSpPr/>
          <p:nvPr/>
        </p:nvGrpSpPr>
        <p:grpSpPr>
          <a:xfrm>
            <a:off x="7059613" y="15875"/>
            <a:ext cx="2022475" cy="247650"/>
            <a:chOff x="4447" y="10"/>
            <a:chExt cx="1274" cy="156"/>
          </a:xfrm>
        </p:grpSpPr>
        <p:sp>
          <p:nvSpPr>
            <p:cNvPr id="11353" name="WordArt 885"/>
            <p:cNvSpPr>
              <a:spLocks noTextEdit="1"/>
            </p:cNvSpPr>
            <p:nvPr/>
          </p:nvSpPr>
          <p:spPr>
            <a:xfrm>
              <a:off x="4447" y="76"/>
              <a:ext cx="1274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1200" b="1" i="1">
                  <a:ln w="12700" cap="flat" cmpd="sng">
                    <a:solidFill>
                      <a:srgbClr val="FF66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89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THURSDAY, MARCH, 20,  2008</a:t>
              </a:r>
              <a:endParaRPr lang="en-US" sz="1200" b="1" i="1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89"/>
                </a:solidFill>
                <a:latin typeface="Arial Black" panose="020B0A04020102020204" pitchFamily="34" charset="0"/>
                <a:ea typeface="Arial Black" panose="020B0A04020102020204" pitchFamily="34" charset="0"/>
              </a:endParaRPr>
            </a:p>
          </p:txBody>
        </p:sp>
        <p:sp>
          <p:nvSpPr>
            <p:cNvPr id="11354" name="WordArt 886"/>
            <p:cNvSpPr>
              <a:spLocks noTextEdit="1"/>
            </p:cNvSpPr>
            <p:nvPr/>
          </p:nvSpPr>
          <p:spPr>
            <a:xfrm>
              <a:off x="5402" y="10"/>
              <a:ext cx="103" cy="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1200" b="1" i="1">
                  <a:ln w="12700" cap="flat" cmpd="sng">
                    <a:solidFill>
                      <a:srgbClr val="FF66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89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th</a:t>
              </a:r>
              <a:endParaRPr lang="en-US" sz="1200" b="1" i="1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89"/>
                </a:solidFill>
                <a:latin typeface="Arial Black" panose="020B0A04020102020204" pitchFamily="34" charset="0"/>
                <a:ea typeface="Arial Black" panose="020B0A040201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03CB01-C6CE-4F12-B226-C53768BEA53D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A48EF-E0C4-4AF1-B291-2F0F1C5F395C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3DFA43-A5E8-4694-866C-1538C2E0E22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BEB043-E143-4963-8ED8-1A646DB1512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7C9E1F-F5AF-42E4-A75E-D1D9845AD126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FD27E5-4949-49FF-843F-C2AE2AC0B68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0ACB9D9-23FD-4B52-8BC3-C7AF3C9B1A3A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0FFED2-72D6-42FF-BDEC-77CEB875BD5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3F240D-395F-4E9B-887C-132D6F1489A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960B28-63DD-4C2D-95BA-E0FCE2A7A2F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1B4DB-FD7C-4D72-87AF-951BC5DB5A97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84138" y="52388"/>
          <a:ext cx="8980487" cy="481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8674100" imgH="4648200" progId="">
                  <p:embed/>
                </p:oleObj>
              </mc:Choice>
              <mc:Fallback>
                <p:oleObj name="" r:id="rId2" imgW="8674100" imgH="4648200" progId="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138" y="52388"/>
                        <a:ext cx="8980487" cy="4813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gray">
          <a:xfrm>
            <a:off x="33338" y="4868863"/>
            <a:ext cx="9091613" cy="19399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>
            <a:off x="2617788" y="4868863"/>
            <a:ext cx="6526213" cy="3841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3557" name="Group 7"/>
          <p:cNvGrpSpPr/>
          <p:nvPr/>
        </p:nvGrpSpPr>
        <p:grpSpPr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3564" name="Freeform 9"/>
            <p:cNvSpPr/>
            <p:nvPr/>
          </p:nvSpPr>
          <p:spPr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65" name="Freeform 10"/>
            <p:cNvSpPr/>
            <p:nvPr/>
          </p:nvSpPr>
          <p:spPr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9" y="335"/>
                </a:cxn>
                <a:cxn ang="0">
                  <a:pos x="128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3566" name="Freeform 11"/>
            <p:cNvSpPr/>
            <p:nvPr/>
          </p:nvSpPr>
          <p:spPr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276" y="144"/>
                </a:cxn>
                <a:cxn ang="0">
                  <a:pos x="167" y="253"/>
                </a:cxn>
                <a:cxn ang="0">
                  <a:pos x="0" y="290"/>
                </a:cxn>
                <a:cxn ang="0">
                  <a:pos x="390" y="287"/>
                </a:cxn>
              </a:cxnLst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bg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3567" name="Freeform 12"/>
            <p:cNvSpPr/>
            <p:nvPr/>
          </p:nvSpPr>
          <p:spPr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23558" name="Group 13"/>
          <p:cNvGrpSpPr/>
          <p:nvPr userDrawn="1"/>
        </p:nvGrpSpPr>
        <p:grpSpPr>
          <a:xfrm>
            <a:off x="2819400" y="762000"/>
            <a:ext cx="4648200" cy="76200"/>
            <a:chOff x="0" y="528"/>
            <a:chExt cx="5232" cy="48"/>
          </a:xfrm>
        </p:grpSpPr>
        <p:sp>
          <p:nvSpPr>
            <p:cNvPr id="23561" name="Line 14"/>
            <p:cNvSpPr/>
            <p:nvPr userDrawn="1"/>
          </p:nvSpPr>
          <p:spPr>
            <a:xfrm>
              <a:off x="0" y="576"/>
              <a:ext cx="5232" cy="0"/>
            </a:xfrm>
            <a:prstGeom prst="line">
              <a:avLst/>
            </a:prstGeom>
            <a:ln w="952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62" name="Line 15"/>
            <p:cNvSpPr/>
            <p:nvPr userDrawn="1"/>
          </p:nvSpPr>
          <p:spPr>
            <a:xfrm>
              <a:off x="5136" y="528"/>
              <a:ext cx="96" cy="48"/>
            </a:xfrm>
            <a:prstGeom prst="line">
              <a:avLst/>
            </a:prstGeom>
            <a:ln w="9525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EA7BD6-C53C-474C-9239-A1228FD607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r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altLang="en-US" dirty="0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image" Target="../media/image18.jpeg"/><Relationship Id="rId28" Type="http://schemas.openxmlformats.org/officeDocument/2006/relationships/image" Target="../media/image17.jpeg"/><Relationship Id="rId27" Type="http://schemas.openxmlformats.org/officeDocument/2006/relationships/image" Target="../media/image16.jpeg"/><Relationship Id="rId26" Type="http://schemas.openxmlformats.org/officeDocument/2006/relationships/image" Target="../media/image15.jpeg"/><Relationship Id="rId25" Type="http://schemas.openxmlformats.org/officeDocument/2006/relationships/image" Target="../media/image14.jpeg"/><Relationship Id="rId24" Type="http://schemas.openxmlformats.org/officeDocument/2006/relationships/image" Target="../media/image13.jpeg"/><Relationship Id="rId23" Type="http://schemas.openxmlformats.org/officeDocument/2006/relationships/image" Target="../media/image19.jpeg"/><Relationship Id="rId22" Type="http://schemas.openxmlformats.org/officeDocument/2006/relationships/image" Target="../media/image11.jpeg"/><Relationship Id="rId21" Type="http://schemas.openxmlformats.org/officeDocument/2006/relationships/image" Target="../media/image10.jpeg"/><Relationship Id="rId20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8.jpeg"/><Relationship Id="rId18" Type="http://schemas.openxmlformats.org/officeDocument/2006/relationships/image" Target="../media/image7.jpeg"/><Relationship Id="rId17" Type="http://schemas.openxmlformats.org/officeDocument/2006/relationships/image" Target="../media/image6.jpeg"/><Relationship Id="rId16" Type="http://schemas.openxmlformats.org/officeDocument/2006/relationships/image" Target="../media/image5.GIF"/><Relationship Id="rId15" Type="http://schemas.openxmlformats.org/officeDocument/2006/relationships/image" Target="../media/image4.GIF"/><Relationship Id="rId14" Type="http://schemas.openxmlformats.org/officeDocument/2006/relationships/image" Target="../media/image3.GIF"/><Relationship Id="rId13" Type="http://schemas.openxmlformats.org/officeDocument/2006/relationships/image" Target="../media/image2.jpeg"/><Relationship Id="rId12" Type="http://schemas.openxmlformats.org/officeDocument/2006/relationships/image" Target="../media/image20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0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9" Type="http://schemas.openxmlformats.org/officeDocument/2006/relationships/image" Target="../media/image18.jpeg"/><Relationship Id="rId28" Type="http://schemas.openxmlformats.org/officeDocument/2006/relationships/image" Target="../media/image17.jpeg"/><Relationship Id="rId27" Type="http://schemas.openxmlformats.org/officeDocument/2006/relationships/image" Target="../media/image16.jpeg"/><Relationship Id="rId26" Type="http://schemas.openxmlformats.org/officeDocument/2006/relationships/image" Target="../media/image15.jpeg"/><Relationship Id="rId25" Type="http://schemas.openxmlformats.org/officeDocument/2006/relationships/image" Target="../media/image14.jpeg"/><Relationship Id="rId24" Type="http://schemas.openxmlformats.org/officeDocument/2006/relationships/image" Target="../media/image13.jpeg"/><Relationship Id="rId23" Type="http://schemas.openxmlformats.org/officeDocument/2006/relationships/image" Target="../media/image19.jpeg"/><Relationship Id="rId22" Type="http://schemas.openxmlformats.org/officeDocument/2006/relationships/image" Target="../media/image11.jpeg"/><Relationship Id="rId21" Type="http://schemas.openxmlformats.org/officeDocument/2006/relationships/image" Target="../media/image10.jpeg"/><Relationship Id="rId20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8.jpeg"/><Relationship Id="rId18" Type="http://schemas.openxmlformats.org/officeDocument/2006/relationships/image" Target="../media/image7.jpeg"/><Relationship Id="rId17" Type="http://schemas.openxmlformats.org/officeDocument/2006/relationships/image" Target="../media/image6.jpeg"/><Relationship Id="rId16" Type="http://schemas.openxmlformats.org/officeDocument/2006/relationships/image" Target="../media/image5.GIF"/><Relationship Id="rId15" Type="http://schemas.openxmlformats.org/officeDocument/2006/relationships/image" Target="../media/image4.GIF"/><Relationship Id="rId14" Type="http://schemas.openxmlformats.org/officeDocument/2006/relationships/image" Target="../media/image3.GIF"/><Relationship Id="rId13" Type="http://schemas.openxmlformats.org/officeDocument/2006/relationships/image" Target="../media/image2.jpeg"/><Relationship Id="rId12" Type="http://schemas.openxmlformats.org/officeDocument/2006/relationships/image" Target="../media/image2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0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9" Type="http://schemas.openxmlformats.org/officeDocument/2006/relationships/image" Target="../media/image18.jpeg"/><Relationship Id="rId28" Type="http://schemas.openxmlformats.org/officeDocument/2006/relationships/image" Target="../media/image17.jpeg"/><Relationship Id="rId27" Type="http://schemas.openxmlformats.org/officeDocument/2006/relationships/image" Target="../media/image16.jpeg"/><Relationship Id="rId26" Type="http://schemas.openxmlformats.org/officeDocument/2006/relationships/image" Target="../media/image15.jpeg"/><Relationship Id="rId25" Type="http://schemas.openxmlformats.org/officeDocument/2006/relationships/image" Target="../media/image14.jpeg"/><Relationship Id="rId24" Type="http://schemas.openxmlformats.org/officeDocument/2006/relationships/image" Target="../media/image13.jpeg"/><Relationship Id="rId23" Type="http://schemas.openxmlformats.org/officeDocument/2006/relationships/image" Target="../media/image19.jpeg"/><Relationship Id="rId22" Type="http://schemas.openxmlformats.org/officeDocument/2006/relationships/image" Target="../media/image11.jpeg"/><Relationship Id="rId21" Type="http://schemas.openxmlformats.org/officeDocument/2006/relationships/image" Target="../media/image10.jpeg"/><Relationship Id="rId20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9" Type="http://schemas.openxmlformats.org/officeDocument/2006/relationships/image" Target="../media/image8.jpeg"/><Relationship Id="rId18" Type="http://schemas.openxmlformats.org/officeDocument/2006/relationships/image" Target="../media/image7.jpeg"/><Relationship Id="rId17" Type="http://schemas.openxmlformats.org/officeDocument/2006/relationships/image" Target="../media/image6.jpeg"/><Relationship Id="rId16" Type="http://schemas.openxmlformats.org/officeDocument/2006/relationships/image" Target="../media/image5.GIF"/><Relationship Id="rId15" Type="http://schemas.openxmlformats.org/officeDocument/2006/relationships/image" Target="../media/image4.GIF"/><Relationship Id="rId14" Type="http://schemas.openxmlformats.org/officeDocument/2006/relationships/image" Target="../media/image3.GIF"/><Relationship Id="rId13" Type="http://schemas.openxmlformats.org/officeDocument/2006/relationships/image" Target="../media/image2.jpeg"/><Relationship Id="rId12" Type="http://schemas.openxmlformats.org/officeDocument/2006/relationships/image" Target="../media/image24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24.jpe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4" Type="http://schemas.openxmlformats.org/officeDocument/2006/relationships/theme" Target="../theme/theme6.xml"/><Relationship Id="rId1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1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89.xml"/><Relationship Id="rId7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99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717" descr="khung don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28" t="9435" r="6042" b="6818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</p:pic>
      <p:pic>
        <p:nvPicPr>
          <p:cNvPr id="1027" name="Picture 718" descr="hoabay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8597900" y="342900"/>
            <a:ext cx="476250" cy="488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8" name="Group 719"/>
          <p:cNvGrpSpPr/>
          <p:nvPr/>
        </p:nvGrpSpPr>
        <p:grpSpPr>
          <a:xfrm>
            <a:off x="4251325" y="6659563"/>
            <a:ext cx="487363" cy="115887"/>
            <a:chOff x="2678" y="4147"/>
            <a:chExt cx="307" cy="121"/>
          </a:xfrm>
        </p:grpSpPr>
        <p:pic>
          <p:nvPicPr>
            <p:cNvPr id="1191" name="Picture 720" descr="saochop"/>
            <p:cNvPicPr>
              <a:picLocks noChangeAspect="1"/>
            </p:cNvPicPr>
            <p:nvPr userDrawn="1"/>
          </p:nvPicPr>
          <p:blipFill>
            <a:blip r:embed="rId15">
              <a:lum bright="34000" contrast="-60001"/>
            </a:blip>
            <a:stretch>
              <a:fillRect/>
            </a:stretch>
          </p:blipFill>
          <p:spPr>
            <a:xfrm rot="-5400000">
              <a:off x="2797" y="4172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92" name="Picture 721" descr="saochop"/>
            <p:cNvPicPr>
              <a:picLocks noChangeAspect="1"/>
            </p:cNvPicPr>
            <p:nvPr userDrawn="1"/>
          </p:nvPicPr>
          <p:blipFill>
            <a:blip r:embed="rId15">
              <a:lum bright="34000" contrast="-60001"/>
            </a:blip>
            <a:stretch>
              <a:fillRect/>
            </a:stretch>
          </p:blipFill>
          <p:spPr>
            <a:xfrm rot="-5400000">
              <a:off x="2705" y="4172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93" name="Picture 722" descr="saochop"/>
            <p:cNvPicPr>
              <a:picLocks noChangeAspect="1"/>
            </p:cNvPicPr>
            <p:nvPr userDrawn="1"/>
          </p:nvPicPr>
          <p:blipFill>
            <a:blip r:embed="rId15">
              <a:lum bright="34000" contrast="-60001"/>
            </a:blip>
            <a:stretch>
              <a:fillRect/>
            </a:stretch>
          </p:blipFill>
          <p:spPr>
            <a:xfrm rot="-5400000">
              <a:off x="2889" y="4170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94" name="Picture 723" descr="saochop"/>
            <p:cNvPicPr>
              <a:picLocks noChangeAspect="1"/>
            </p:cNvPicPr>
            <p:nvPr userDrawn="1"/>
          </p:nvPicPr>
          <p:blipFill>
            <a:blip r:embed="rId15">
              <a:lum bright="34000" contrast="-60001"/>
            </a:blip>
            <a:stretch>
              <a:fillRect/>
            </a:stretch>
          </p:blipFill>
          <p:spPr>
            <a:xfrm rot="-5400000">
              <a:off x="2797" y="4120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29" name="Group 724"/>
          <p:cNvGrpSpPr/>
          <p:nvPr/>
        </p:nvGrpSpPr>
        <p:grpSpPr>
          <a:xfrm>
            <a:off x="0" y="876300"/>
            <a:ext cx="9144000" cy="42863"/>
            <a:chOff x="0" y="2744"/>
            <a:chExt cx="5760" cy="464"/>
          </a:xfrm>
        </p:grpSpPr>
        <p:pic>
          <p:nvPicPr>
            <p:cNvPr id="1188" name="Picture 725" descr="Picture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0" y="2744"/>
              <a:ext cx="1928" cy="4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89" name="Picture 726" descr="Picture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920" y="2744"/>
              <a:ext cx="1928" cy="4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90" name="Picture 727" descr="Picture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3832" y="2744"/>
              <a:ext cx="1928" cy="46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30" name="Picture 728" descr="duongdiem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92" r="21759" b="80978"/>
          <a:stretch>
            <a:fillRect/>
          </a:stretch>
        </p:blipFill>
        <p:spPr>
          <a:xfrm rot="289825">
            <a:off x="39688" y="0"/>
            <a:ext cx="409575" cy="12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Picture 729" descr="duongdiem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691" r="356" b="22470"/>
          <a:stretch>
            <a:fillRect/>
          </a:stretch>
        </p:blipFill>
        <p:spPr>
          <a:xfrm rot="261947">
            <a:off x="0" y="12700"/>
            <a:ext cx="138113" cy="379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Picture 730" descr="duongdiem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2" t="21759" r="80978"/>
          <a:stretch>
            <a:fillRect/>
          </a:stretch>
        </p:blipFill>
        <p:spPr>
          <a:xfrm rot="289825">
            <a:off x="-1587" y="6419850"/>
            <a:ext cx="123825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731" descr="duongdiem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6" r="22470" b="81691"/>
          <a:stretch>
            <a:fillRect/>
          </a:stretch>
        </p:blipFill>
        <p:spPr>
          <a:xfrm rot="261947">
            <a:off x="12700" y="6723063"/>
            <a:ext cx="373063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732" descr="W128x171P_1038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9048" t="8179" r="11111" b="20074"/>
          <a:stretch>
            <a:fillRect/>
          </a:stretch>
        </p:blipFill>
        <p:spPr>
          <a:xfrm>
            <a:off x="7938" y="2992438"/>
            <a:ext cx="106362" cy="42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Picture 733" descr="W128x171P_1038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1111" t="20074" r="19048" b="8179"/>
          <a:stretch>
            <a:fillRect/>
          </a:stretch>
        </p:blipFill>
        <p:spPr>
          <a:xfrm>
            <a:off x="0" y="3386138"/>
            <a:ext cx="107950" cy="423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36" name="Group 734"/>
          <p:cNvGrpSpPr/>
          <p:nvPr/>
        </p:nvGrpSpPr>
        <p:grpSpPr>
          <a:xfrm>
            <a:off x="0" y="4516438"/>
            <a:ext cx="114300" cy="1579562"/>
            <a:chOff x="414" y="227"/>
            <a:chExt cx="72" cy="896"/>
          </a:xfrm>
        </p:grpSpPr>
        <p:grpSp>
          <p:nvGrpSpPr>
            <p:cNvPr id="1182" name="Group 735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1186" name="Picture 736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87" name="Picture 737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83" name="Group 738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1184" name="Picture 739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85" name="Picture 740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037" name="Picture 741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622617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8" name="Picture 742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607536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9" name="Picture 743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5875" y="434022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0" name="Picture 744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5875" y="419258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41" name="Group 745"/>
          <p:cNvGrpSpPr/>
          <p:nvPr/>
        </p:nvGrpSpPr>
        <p:grpSpPr>
          <a:xfrm rot="10800000">
            <a:off x="-1587" y="698500"/>
            <a:ext cx="114300" cy="1579563"/>
            <a:chOff x="414" y="227"/>
            <a:chExt cx="72" cy="896"/>
          </a:xfrm>
        </p:grpSpPr>
        <p:grpSp>
          <p:nvGrpSpPr>
            <p:cNvPr id="1176" name="Group 746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1180" name="Picture 747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81" name="Picture 748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77" name="Group 749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1178" name="Picture 750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79" name="Picture 751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042" name="Group 752"/>
          <p:cNvGrpSpPr/>
          <p:nvPr/>
        </p:nvGrpSpPr>
        <p:grpSpPr>
          <a:xfrm rot="10800000">
            <a:off x="22225" y="374650"/>
            <a:ext cx="71438" cy="346075"/>
            <a:chOff x="283" y="3857"/>
            <a:chExt cx="69" cy="218"/>
          </a:xfrm>
        </p:grpSpPr>
        <p:pic>
          <p:nvPicPr>
            <p:cNvPr id="1174" name="Picture 753" descr="saochop"/>
            <p:cNvPicPr>
              <a:picLocks noChangeAspect="1"/>
            </p:cNvPicPr>
            <p:nvPr userDrawn="1"/>
          </p:nvPicPr>
          <p:blipFill>
            <a:blip r:embed="rId15">
              <a:lum bright="34000" contrast="-60001"/>
            </a:blip>
            <a:stretch>
              <a:fillRect/>
            </a:stretch>
          </p:blipFill>
          <p:spPr>
            <a:xfrm>
              <a:off x="283" y="3952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75" name="Picture 754" descr="saochop"/>
            <p:cNvPicPr>
              <a:picLocks noChangeAspect="1"/>
            </p:cNvPicPr>
            <p:nvPr userDrawn="1"/>
          </p:nvPicPr>
          <p:blipFill>
            <a:blip r:embed="rId15">
              <a:lum bright="34000" contrast="-60001"/>
            </a:blip>
            <a:stretch>
              <a:fillRect/>
            </a:stretch>
          </p:blipFill>
          <p:spPr>
            <a:xfrm>
              <a:off x="283" y="3857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43" name="Picture 755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4288" y="404495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4" name="Picture 756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4288" y="38973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5" name="Picture 75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4288" y="37496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6" name="Picture 75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24003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7" name="Picture 759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225266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8" name="Picture 760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269557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9" name="Picture 761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254793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0" name="Picture 762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28448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1" name="Picture 763" descr="duongdiem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59" t="80978" b="2492"/>
          <a:stretch>
            <a:fillRect/>
          </a:stretch>
        </p:blipFill>
        <p:spPr>
          <a:xfrm rot="289825">
            <a:off x="8696325" y="6729413"/>
            <a:ext cx="409575" cy="12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2" name="Picture 764" descr="duongdiem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" t="22470" r="81691"/>
          <a:stretch>
            <a:fillRect/>
          </a:stretch>
        </p:blipFill>
        <p:spPr>
          <a:xfrm rot="261947">
            <a:off x="9005888" y="6462713"/>
            <a:ext cx="138112" cy="37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3" name="Picture 765" descr="duongdiem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978" r="2492" b="21759"/>
          <a:stretch>
            <a:fillRect/>
          </a:stretch>
        </p:blipFill>
        <p:spPr>
          <a:xfrm rot="289825">
            <a:off x="9021763" y="38100"/>
            <a:ext cx="123825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4" name="Picture 766" descr="duongdiem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0" t="81691" b="356"/>
          <a:stretch>
            <a:fillRect/>
          </a:stretch>
        </p:blipFill>
        <p:spPr>
          <a:xfrm rot="261947">
            <a:off x="8758238" y="-1587"/>
            <a:ext cx="373062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5" name="Picture 767" descr="W128x171P_1038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1111" t="20074" r="19048" b="8179"/>
          <a:stretch>
            <a:fillRect/>
          </a:stretch>
        </p:blipFill>
        <p:spPr>
          <a:xfrm>
            <a:off x="9029700" y="3440113"/>
            <a:ext cx="106363" cy="42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6" name="Picture 768" descr="W128x171P_1038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9048" t="8179" r="11111" b="20074"/>
          <a:stretch>
            <a:fillRect/>
          </a:stretch>
        </p:blipFill>
        <p:spPr>
          <a:xfrm>
            <a:off x="9037638" y="3046413"/>
            <a:ext cx="107950" cy="423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57" name="Group 769"/>
          <p:cNvGrpSpPr/>
          <p:nvPr/>
        </p:nvGrpSpPr>
        <p:grpSpPr>
          <a:xfrm rot="10800000">
            <a:off x="9031288" y="760413"/>
            <a:ext cx="114300" cy="1579562"/>
            <a:chOff x="414" y="227"/>
            <a:chExt cx="72" cy="896"/>
          </a:xfrm>
        </p:grpSpPr>
        <p:grpSp>
          <p:nvGrpSpPr>
            <p:cNvPr id="1168" name="Group 770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1172" name="Picture 771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73" name="Picture 772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69" name="Group 773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1170" name="Picture 774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71" name="Picture 775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058" name="Picture 776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4349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9" name="Picture 77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58578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0" name="Picture 77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6688" y="232092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1" name="Picture 779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6688" y="246856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62" name="Group 780"/>
          <p:cNvGrpSpPr/>
          <p:nvPr/>
        </p:nvGrpSpPr>
        <p:grpSpPr>
          <a:xfrm>
            <a:off x="9031288" y="4578350"/>
            <a:ext cx="114300" cy="1579563"/>
            <a:chOff x="414" y="227"/>
            <a:chExt cx="72" cy="896"/>
          </a:xfrm>
        </p:grpSpPr>
        <p:grpSp>
          <p:nvGrpSpPr>
            <p:cNvPr id="1162" name="Group 781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1166" name="Picture 782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67" name="Picture 783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63" name="Group 784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1164" name="Picture 785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65" name="Picture 786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063" name="Picture 78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9050338" y="628808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4" name="Picture 78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9050338" y="61372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5" name="Picture 789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426085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6" name="Picture 790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440848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7" name="Picture 791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8275" y="26162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8" name="Picture 792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8275" y="276383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9" name="Picture 793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8275" y="291147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0" name="Picture 794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39655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1" name="Picture 795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41132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2" name="Picture 796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381635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" name="Picture 79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2911475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4" name="Picture 79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594518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5" name="Group 799"/>
          <p:cNvGrpSpPr/>
          <p:nvPr/>
        </p:nvGrpSpPr>
        <p:grpSpPr>
          <a:xfrm rot="-5400000">
            <a:off x="7204075" y="6346825"/>
            <a:ext cx="114300" cy="908050"/>
            <a:chOff x="0" y="2571"/>
            <a:chExt cx="64" cy="218"/>
          </a:xfrm>
        </p:grpSpPr>
        <p:pic>
          <p:nvPicPr>
            <p:cNvPr id="1160" name="Picture 800" descr="W128x171P_1038"/>
            <p:cNvPicPr>
              <a:picLocks noChangeAspect="1"/>
            </p:cNvPicPr>
            <p:nvPr userDrawn="1"/>
          </p:nvPicPr>
          <p:blipFill>
            <a:blip r:embed="rId23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9048" t="8179" r="11111" b="20074"/>
            <a:stretch>
              <a:fillRect/>
            </a:stretch>
          </p:blipFill>
          <p:spPr>
            <a:xfrm>
              <a:off x="4" y="2571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61" name="Picture 801" descr="W128x171P_1038"/>
            <p:cNvPicPr>
              <a:picLocks noChangeAspect="1"/>
            </p:cNvPicPr>
            <p:nvPr userDrawn="1"/>
          </p:nvPicPr>
          <p:blipFill>
            <a:blip r:embed="rId24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1111" t="20074" r="19048" b="8179"/>
            <a:stretch>
              <a:fillRect/>
            </a:stretch>
          </p:blipFill>
          <p:spPr>
            <a:xfrm>
              <a:off x="0" y="2676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76" name="Group 802"/>
          <p:cNvGrpSpPr/>
          <p:nvPr/>
        </p:nvGrpSpPr>
        <p:grpSpPr>
          <a:xfrm rot="-5400000">
            <a:off x="7875588" y="6346825"/>
            <a:ext cx="114300" cy="908050"/>
            <a:chOff x="0" y="2571"/>
            <a:chExt cx="64" cy="218"/>
          </a:xfrm>
        </p:grpSpPr>
        <p:pic>
          <p:nvPicPr>
            <p:cNvPr id="1158" name="Picture 803" descr="W128x171P_1038"/>
            <p:cNvPicPr>
              <a:picLocks noChangeAspect="1"/>
            </p:cNvPicPr>
            <p:nvPr userDrawn="1"/>
          </p:nvPicPr>
          <p:blipFill>
            <a:blip r:embed="rId23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9048" t="8179" r="11111" b="20074"/>
            <a:stretch>
              <a:fillRect/>
            </a:stretch>
          </p:blipFill>
          <p:spPr>
            <a:xfrm>
              <a:off x="4" y="2571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59" name="Picture 804" descr="W128x171P_1038"/>
            <p:cNvPicPr>
              <a:picLocks noChangeAspect="1"/>
            </p:cNvPicPr>
            <p:nvPr userDrawn="1"/>
          </p:nvPicPr>
          <p:blipFill>
            <a:blip r:embed="rId24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1111" t="20074" r="19048" b="8179"/>
            <a:stretch>
              <a:fillRect/>
            </a:stretch>
          </p:blipFill>
          <p:spPr>
            <a:xfrm>
              <a:off x="0" y="2676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77" name="Picture 805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8578850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8" name="Picture 806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842803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9" name="Group 807"/>
          <p:cNvGrpSpPr/>
          <p:nvPr/>
        </p:nvGrpSpPr>
        <p:grpSpPr>
          <a:xfrm rot="5400000">
            <a:off x="1433513" y="6010275"/>
            <a:ext cx="114300" cy="1579563"/>
            <a:chOff x="414" y="227"/>
            <a:chExt cx="72" cy="896"/>
          </a:xfrm>
        </p:grpSpPr>
        <p:grpSp>
          <p:nvGrpSpPr>
            <p:cNvPr id="1152" name="Group 808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1156" name="Picture 809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57" name="Picture 810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53" name="Group 811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1154" name="Picture 812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55" name="Picture 813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080" name="Picture 814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5400000">
            <a:off x="436563" y="670083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1" name="Picture 815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5400000">
            <a:off x="587375" y="670083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2" name="Picture 816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2466975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3" name="Picture 81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231933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4" name="Picture 81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2762250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5" name="Picture 819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2614613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86" name="Group 820"/>
          <p:cNvGrpSpPr/>
          <p:nvPr/>
        </p:nvGrpSpPr>
        <p:grpSpPr>
          <a:xfrm rot="5400000">
            <a:off x="4489450" y="6010275"/>
            <a:ext cx="114300" cy="1579563"/>
            <a:chOff x="414" y="227"/>
            <a:chExt cx="72" cy="896"/>
          </a:xfrm>
        </p:grpSpPr>
        <p:grpSp>
          <p:nvGrpSpPr>
            <p:cNvPr id="1146" name="Group 821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1150" name="Picture 822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51" name="Picture 823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47" name="Group 824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1148" name="Picture 825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49" name="Picture 826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1087" name="Picture 82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3205163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8" name="Picture 82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3057525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9" name="Picture 829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3500438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0" name="Picture 830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3352800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1" name="Picture 831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3648075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2" name="Picture 832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550068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3" name="Picture 833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5353050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4" name="Picture 834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5795963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5" name="Picture 835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5648325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6" name="Picture 836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6238875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7" name="Picture 83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6091238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8" name="Picture 83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6534150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9" name="Picture 839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6386513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0" name="Picture 840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6681788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1" name="Picture 841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5400000">
            <a:off x="493713" y="-381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2" name="Picture 842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5400000">
            <a:off x="644525" y="-36512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3" name="Picture 843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8634413" y="-30162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4" name="Picture 844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8483600" y="-30162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05" name="Group 845"/>
          <p:cNvGrpSpPr/>
          <p:nvPr/>
        </p:nvGrpSpPr>
        <p:grpSpPr>
          <a:xfrm rot="5400000">
            <a:off x="1489075" y="-725487"/>
            <a:ext cx="114300" cy="1579562"/>
            <a:chOff x="414" y="227"/>
            <a:chExt cx="72" cy="896"/>
          </a:xfrm>
        </p:grpSpPr>
        <p:grpSp>
          <p:nvGrpSpPr>
            <p:cNvPr id="1140" name="Group 846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1144" name="Picture 847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45" name="Picture 848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41" name="Group 849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1142" name="Picture 850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43" name="Picture 851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106" name="Group 852"/>
          <p:cNvGrpSpPr/>
          <p:nvPr/>
        </p:nvGrpSpPr>
        <p:grpSpPr>
          <a:xfrm rot="-5400000">
            <a:off x="4540250" y="-722312"/>
            <a:ext cx="114300" cy="1579562"/>
            <a:chOff x="414" y="227"/>
            <a:chExt cx="72" cy="896"/>
          </a:xfrm>
        </p:grpSpPr>
        <p:grpSp>
          <p:nvGrpSpPr>
            <p:cNvPr id="1134" name="Group 853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1138" name="Picture 854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9" name="Picture 855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35" name="Group 856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1136" name="Picture 857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7" name="Picture 858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107" name="Group 859"/>
          <p:cNvGrpSpPr/>
          <p:nvPr/>
        </p:nvGrpSpPr>
        <p:grpSpPr>
          <a:xfrm rot="-5400000">
            <a:off x="6073775" y="-722312"/>
            <a:ext cx="114300" cy="1579562"/>
            <a:chOff x="414" y="227"/>
            <a:chExt cx="72" cy="896"/>
          </a:xfrm>
        </p:grpSpPr>
        <p:grpSp>
          <p:nvGrpSpPr>
            <p:cNvPr id="1128" name="Group 860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1132" name="Picture 861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3" name="Picture 862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29" name="Group 863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1130" name="Picture 864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31" name="Picture 865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108" name="Group 866"/>
          <p:cNvGrpSpPr/>
          <p:nvPr/>
        </p:nvGrpSpPr>
        <p:grpSpPr>
          <a:xfrm rot="-5400000">
            <a:off x="3011488" y="-728662"/>
            <a:ext cx="114300" cy="1579562"/>
            <a:chOff x="414" y="227"/>
            <a:chExt cx="72" cy="896"/>
          </a:xfrm>
        </p:grpSpPr>
        <p:grpSp>
          <p:nvGrpSpPr>
            <p:cNvPr id="1122" name="Group 867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1126" name="Picture 868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27" name="Picture 869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23" name="Group 870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1124" name="Picture 871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25" name="Picture 872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1109" name="Group 873"/>
          <p:cNvGrpSpPr/>
          <p:nvPr/>
        </p:nvGrpSpPr>
        <p:grpSpPr>
          <a:xfrm rot="-5400000">
            <a:off x="7596188" y="-725487"/>
            <a:ext cx="114300" cy="1579562"/>
            <a:chOff x="414" y="227"/>
            <a:chExt cx="72" cy="896"/>
          </a:xfrm>
        </p:grpSpPr>
        <p:grpSp>
          <p:nvGrpSpPr>
            <p:cNvPr id="1116" name="Group 874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1120" name="Picture 875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21" name="Picture 876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117" name="Group 877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1118" name="Picture 878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119" name="Picture 879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1110" name="WordArt 880"/>
          <p:cNvSpPr>
            <a:spLocks noTextEdit="1"/>
          </p:cNvSpPr>
          <p:nvPr/>
        </p:nvSpPr>
        <p:spPr>
          <a:xfrm>
            <a:off x="1725613" y="142875"/>
            <a:ext cx="5254625" cy="29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222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Impact" panose="020B0806030902050204" pitchFamily="34" charset="0"/>
                <a:ea typeface="Impact" panose="020B0806030902050204" pitchFamily="34" charset="0"/>
              </a:rPr>
              <a:t>UNIT 13: ACTIVITIES AND THE SEASONS</a:t>
            </a:r>
            <a:endParaRPr lang="en-US" sz="3600" b="1">
              <a:ln w="222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  <p:sp>
        <p:nvSpPr>
          <p:cNvPr id="1111" name="WordArt 883"/>
          <p:cNvSpPr>
            <a:spLocks noTextEdit="1"/>
          </p:cNvSpPr>
          <p:nvPr/>
        </p:nvSpPr>
        <p:spPr>
          <a:xfrm>
            <a:off x="1492250" y="527050"/>
            <a:ext cx="5791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222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Impact" panose="020B0806030902050204" pitchFamily="34" charset="0"/>
                <a:ea typeface="Impact" panose="020B0806030902050204" pitchFamily="34" charset="0"/>
              </a:rPr>
              <a:t>LESSON 4: B. ACTIVITIES IN SEASONS (B1)</a:t>
            </a:r>
            <a:endParaRPr lang="en-US" sz="3600" b="1">
              <a:ln w="222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  <p:grpSp>
        <p:nvGrpSpPr>
          <p:cNvPr id="1112" name="Group 884"/>
          <p:cNvGrpSpPr/>
          <p:nvPr/>
        </p:nvGrpSpPr>
        <p:grpSpPr>
          <a:xfrm>
            <a:off x="7059613" y="15875"/>
            <a:ext cx="2022475" cy="247650"/>
            <a:chOff x="4447" y="10"/>
            <a:chExt cx="1274" cy="156"/>
          </a:xfrm>
        </p:grpSpPr>
        <p:sp>
          <p:nvSpPr>
            <p:cNvPr id="1114" name="WordArt 885"/>
            <p:cNvSpPr>
              <a:spLocks noTextEdit="1"/>
            </p:cNvSpPr>
            <p:nvPr/>
          </p:nvSpPr>
          <p:spPr>
            <a:xfrm>
              <a:off x="4447" y="76"/>
              <a:ext cx="1274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1200" b="1" i="1">
                  <a:ln w="12700" cap="flat" cmpd="sng">
                    <a:solidFill>
                      <a:srgbClr val="FF66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89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THURSDAY, MARCH, 20,  2008</a:t>
              </a:r>
              <a:endParaRPr lang="en-US" sz="1200" b="1" i="1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89"/>
                </a:solidFill>
                <a:latin typeface="Arial Black" panose="020B0A04020102020204" pitchFamily="34" charset="0"/>
                <a:ea typeface="Arial Black" panose="020B0A04020102020204" pitchFamily="34" charset="0"/>
              </a:endParaRPr>
            </a:p>
          </p:txBody>
        </p:sp>
        <p:sp>
          <p:nvSpPr>
            <p:cNvPr id="1115" name="WordArt 886"/>
            <p:cNvSpPr>
              <a:spLocks noTextEdit="1"/>
            </p:cNvSpPr>
            <p:nvPr/>
          </p:nvSpPr>
          <p:spPr>
            <a:xfrm>
              <a:off x="5402" y="10"/>
              <a:ext cx="103" cy="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1200" b="1" i="1">
                  <a:ln w="12700" cap="flat" cmpd="sng">
                    <a:solidFill>
                      <a:srgbClr val="FF66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89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th</a:t>
              </a:r>
              <a:endParaRPr lang="en-US" sz="1200" b="1" i="1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89"/>
                </a:solidFill>
                <a:latin typeface="Arial Black" panose="020B0A04020102020204" pitchFamily="34" charset="0"/>
                <a:ea typeface="Arial Black" panose="020B0A04020102020204" pitchFamily="34" charset="0"/>
              </a:endParaRPr>
            </a:p>
          </p:txBody>
        </p:sp>
      </p:grpSp>
      <p:sp>
        <p:nvSpPr>
          <p:cNvPr id="111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717" descr="khung don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28" t="9435" r="6042" b="6818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</p:pic>
      <p:pic>
        <p:nvPicPr>
          <p:cNvPr id="2051" name="Picture 718" descr="hoabay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8597900" y="342900"/>
            <a:ext cx="476250" cy="488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2" name="Group 719"/>
          <p:cNvGrpSpPr/>
          <p:nvPr/>
        </p:nvGrpSpPr>
        <p:grpSpPr>
          <a:xfrm>
            <a:off x="4251325" y="6659563"/>
            <a:ext cx="487363" cy="115887"/>
            <a:chOff x="2678" y="4147"/>
            <a:chExt cx="307" cy="121"/>
          </a:xfrm>
        </p:grpSpPr>
        <p:pic>
          <p:nvPicPr>
            <p:cNvPr id="2214" name="Picture 720" descr="saochop"/>
            <p:cNvPicPr>
              <a:picLocks noChangeAspect="1"/>
            </p:cNvPicPr>
            <p:nvPr userDrawn="1"/>
          </p:nvPicPr>
          <p:blipFill>
            <a:blip r:embed="rId15">
              <a:lum bright="34000" contrast="-60001"/>
            </a:blip>
            <a:stretch>
              <a:fillRect/>
            </a:stretch>
          </p:blipFill>
          <p:spPr>
            <a:xfrm rot="-5400000">
              <a:off x="2797" y="4172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15" name="Picture 721" descr="saochop"/>
            <p:cNvPicPr>
              <a:picLocks noChangeAspect="1"/>
            </p:cNvPicPr>
            <p:nvPr userDrawn="1"/>
          </p:nvPicPr>
          <p:blipFill>
            <a:blip r:embed="rId15">
              <a:lum bright="34000" contrast="-60001"/>
            </a:blip>
            <a:stretch>
              <a:fillRect/>
            </a:stretch>
          </p:blipFill>
          <p:spPr>
            <a:xfrm rot="-5400000">
              <a:off x="2705" y="4172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16" name="Picture 722" descr="saochop"/>
            <p:cNvPicPr>
              <a:picLocks noChangeAspect="1"/>
            </p:cNvPicPr>
            <p:nvPr userDrawn="1"/>
          </p:nvPicPr>
          <p:blipFill>
            <a:blip r:embed="rId15">
              <a:lum bright="34000" contrast="-60001"/>
            </a:blip>
            <a:stretch>
              <a:fillRect/>
            </a:stretch>
          </p:blipFill>
          <p:spPr>
            <a:xfrm rot="-5400000">
              <a:off x="2889" y="4170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17" name="Picture 723" descr="saochop"/>
            <p:cNvPicPr>
              <a:picLocks noChangeAspect="1"/>
            </p:cNvPicPr>
            <p:nvPr userDrawn="1"/>
          </p:nvPicPr>
          <p:blipFill>
            <a:blip r:embed="rId15">
              <a:lum bright="34000" contrast="-60001"/>
            </a:blip>
            <a:stretch>
              <a:fillRect/>
            </a:stretch>
          </p:blipFill>
          <p:spPr>
            <a:xfrm rot="-5400000">
              <a:off x="2797" y="4120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53" name="Group 724"/>
          <p:cNvGrpSpPr/>
          <p:nvPr/>
        </p:nvGrpSpPr>
        <p:grpSpPr>
          <a:xfrm>
            <a:off x="0" y="876300"/>
            <a:ext cx="9144000" cy="42863"/>
            <a:chOff x="0" y="2744"/>
            <a:chExt cx="5760" cy="464"/>
          </a:xfrm>
        </p:grpSpPr>
        <p:pic>
          <p:nvPicPr>
            <p:cNvPr id="2211" name="Picture 725" descr="Picture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0" y="2744"/>
              <a:ext cx="1928" cy="4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12" name="Picture 726" descr="Picture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920" y="2744"/>
              <a:ext cx="1928" cy="4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13" name="Picture 727" descr="Picture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3832" y="2744"/>
              <a:ext cx="1928" cy="46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54" name="Picture 728" descr="duongdiem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92" r="21759" b="80978"/>
          <a:stretch>
            <a:fillRect/>
          </a:stretch>
        </p:blipFill>
        <p:spPr>
          <a:xfrm rot="289825">
            <a:off x="39688" y="0"/>
            <a:ext cx="409575" cy="12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729" descr="duongdiem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691" r="356" b="22470"/>
          <a:stretch>
            <a:fillRect/>
          </a:stretch>
        </p:blipFill>
        <p:spPr>
          <a:xfrm rot="261947">
            <a:off x="0" y="12700"/>
            <a:ext cx="138113" cy="379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730" descr="duongdiem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2" t="21759" r="80978"/>
          <a:stretch>
            <a:fillRect/>
          </a:stretch>
        </p:blipFill>
        <p:spPr>
          <a:xfrm rot="289825">
            <a:off x="-1587" y="6419850"/>
            <a:ext cx="123825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731" descr="duongdiem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6" r="22470" b="81691"/>
          <a:stretch>
            <a:fillRect/>
          </a:stretch>
        </p:blipFill>
        <p:spPr>
          <a:xfrm rot="261947">
            <a:off x="12700" y="6723063"/>
            <a:ext cx="373063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732" descr="W128x171P_1038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9048" t="8179" r="11111" b="20074"/>
          <a:stretch>
            <a:fillRect/>
          </a:stretch>
        </p:blipFill>
        <p:spPr>
          <a:xfrm>
            <a:off x="7938" y="2992438"/>
            <a:ext cx="106362" cy="42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733" descr="W128x171P_1038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1111" t="20074" r="19048" b="8179"/>
          <a:stretch>
            <a:fillRect/>
          </a:stretch>
        </p:blipFill>
        <p:spPr>
          <a:xfrm>
            <a:off x="0" y="3386138"/>
            <a:ext cx="107950" cy="423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60" name="Group 734"/>
          <p:cNvGrpSpPr/>
          <p:nvPr/>
        </p:nvGrpSpPr>
        <p:grpSpPr>
          <a:xfrm>
            <a:off x="0" y="4516438"/>
            <a:ext cx="114300" cy="1579562"/>
            <a:chOff x="414" y="227"/>
            <a:chExt cx="72" cy="896"/>
          </a:xfrm>
        </p:grpSpPr>
        <p:grpSp>
          <p:nvGrpSpPr>
            <p:cNvPr id="2205" name="Group 735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2209" name="Picture 736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10" name="Picture 737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206" name="Group 738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2207" name="Picture 739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08" name="Picture 740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2061" name="Picture 741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622617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Picture 742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607536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3" name="Picture 743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5875" y="434022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4" name="Picture 744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5875" y="419258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65" name="Group 745"/>
          <p:cNvGrpSpPr/>
          <p:nvPr/>
        </p:nvGrpSpPr>
        <p:grpSpPr>
          <a:xfrm rot="10800000">
            <a:off x="-1587" y="698500"/>
            <a:ext cx="114300" cy="1579563"/>
            <a:chOff x="414" y="227"/>
            <a:chExt cx="72" cy="896"/>
          </a:xfrm>
        </p:grpSpPr>
        <p:grpSp>
          <p:nvGrpSpPr>
            <p:cNvPr id="2199" name="Group 746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2203" name="Picture 747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04" name="Picture 748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200" name="Group 749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2201" name="Picture 750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202" name="Picture 751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066" name="Group 752"/>
          <p:cNvGrpSpPr/>
          <p:nvPr/>
        </p:nvGrpSpPr>
        <p:grpSpPr>
          <a:xfrm rot="10800000">
            <a:off x="22225" y="374650"/>
            <a:ext cx="71438" cy="346075"/>
            <a:chOff x="283" y="3857"/>
            <a:chExt cx="69" cy="218"/>
          </a:xfrm>
        </p:grpSpPr>
        <p:pic>
          <p:nvPicPr>
            <p:cNvPr id="2197" name="Picture 753" descr="saochop"/>
            <p:cNvPicPr>
              <a:picLocks noChangeAspect="1"/>
            </p:cNvPicPr>
            <p:nvPr userDrawn="1"/>
          </p:nvPicPr>
          <p:blipFill>
            <a:blip r:embed="rId15">
              <a:lum bright="34000" contrast="-60001"/>
            </a:blip>
            <a:stretch>
              <a:fillRect/>
            </a:stretch>
          </p:blipFill>
          <p:spPr>
            <a:xfrm>
              <a:off x="283" y="3952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98" name="Picture 754" descr="saochop"/>
            <p:cNvPicPr>
              <a:picLocks noChangeAspect="1"/>
            </p:cNvPicPr>
            <p:nvPr userDrawn="1"/>
          </p:nvPicPr>
          <p:blipFill>
            <a:blip r:embed="rId15">
              <a:lum bright="34000" contrast="-60001"/>
            </a:blip>
            <a:stretch>
              <a:fillRect/>
            </a:stretch>
          </p:blipFill>
          <p:spPr>
            <a:xfrm>
              <a:off x="283" y="3857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67" name="Picture 755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4288" y="404495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8" name="Picture 756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4288" y="38973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9" name="Picture 75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4288" y="37496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Picture 75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24003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Picture 759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225266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2" name="Picture 760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269557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3" name="Picture 761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254793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4" name="Picture 762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28448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5" name="Picture 763" descr="duongdiem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59" t="80978" b="2492"/>
          <a:stretch>
            <a:fillRect/>
          </a:stretch>
        </p:blipFill>
        <p:spPr>
          <a:xfrm rot="289825">
            <a:off x="8696325" y="6729413"/>
            <a:ext cx="409575" cy="12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6" name="Picture 764" descr="duongdiem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" t="22470" r="81691"/>
          <a:stretch>
            <a:fillRect/>
          </a:stretch>
        </p:blipFill>
        <p:spPr>
          <a:xfrm rot="261947">
            <a:off x="9005888" y="6462713"/>
            <a:ext cx="138112" cy="37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7" name="Picture 765" descr="duongdiem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978" r="2492" b="21759"/>
          <a:stretch>
            <a:fillRect/>
          </a:stretch>
        </p:blipFill>
        <p:spPr>
          <a:xfrm rot="289825">
            <a:off x="9021763" y="38100"/>
            <a:ext cx="123825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Picture 766" descr="duongdiem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0" t="81691" b="356"/>
          <a:stretch>
            <a:fillRect/>
          </a:stretch>
        </p:blipFill>
        <p:spPr>
          <a:xfrm rot="261947">
            <a:off x="8758238" y="-1587"/>
            <a:ext cx="373062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9" name="Picture 767" descr="W128x171P_1038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1111" t="20074" r="19048" b="8179"/>
          <a:stretch>
            <a:fillRect/>
          </a:stretch>
        </p:blipFill>
        <p:spPr>
          <a:xfrm>
            <a:off x="9029700" y="3440113"/>
            <a:ext cx="106363" cy="42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0" name="Picture 768" descr="W128x171P_1038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9048" t="8179" r="11111" b="20074"/>
          <a:stretch>
            <a:fillRect/>
          </a:stretch>
        </p:blipFill>
        <p:spPr>
          <a:xfrm>
            <a:off x="9037638" y="3046413"/>
            <a:ext cx="107950" cy="423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81" name="Group 769"/>
          <p:cNvGrpSpPr/>
          <p:nvPr/>
        </p:nvGrpSpPr>
        <p:grpSpPr>
          <a:xfrm rot="10800000">
            <a:off x="9031288" y="760413"/>
            <a:ext cx="114300" cy="1579562"/>
            <a:chOff x="414" y="227"/>
            <a:chExt cx="72" cy="896"/>
          </a:xfrm>
        </p:grpSpPr>
        <p:grpSp>
          <p:nvGrpSpPr>
            <p:cNvPr id="2191" name="Group 770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2195" name="Picture 771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96" name="Picture 772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92" name="Group 773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2193" name="Picture 774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94" name="Picture 775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2082" name="Picture 776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4349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3" name="Picture 77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58578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Picture 77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6688" y="232092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5" name="Picture 779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6688" y="246856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86" name="Group 780"/>
          <p:cNvGrpSpPr/>
          <p:nvPr/>
        </p:nvGrpSpPr>
        <p:grpSpPr>
          <a:xfrm>
            <a:off x="9031288" y="4578350"/>
            <a:ext cx="114300" cy="1579563"/>
            <a:chOff x="414" y="227"/>
            <a:chExt cx="72" cy="896"/>
          </a:xfrm>
        </p:grpSpPr>
        <p:grpSp>
          <p:nvGrpSpPr>
            <p:cNvPr id="2185" name="Group 781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2189" name="Picture 782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90" name="Picture 783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86" name="Group 784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2187" name="Picture 785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88" name="Picture 786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2087" name="Picture 78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9050338" y="628808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Picture 78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9050338" y="61372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9" name="Picture 789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426085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0" name="Picture 790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440848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1" name="Picture 791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8275" y="26162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2" name="Picture 792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8275" y="276383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3" name="Picture 793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8275" y="291147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4" name="Picture 794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39655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5" name="Picture 795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41132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6" name="Picture 796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381635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" name="Picture 79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2911475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8" name="Picture 79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594518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99" name="Group 799"/>
          <p:cNvGrpSpPr/>
          <p:nvPr/>
        </p:nvGrpSpPr>
        <p:grpSpPr>
          <a:xfrm rot="-5400000">
            <a:off x="7204075" y="6346825"/>
            <a:ext cx="114300" cy="908050"/>
            <a:chOff x="0" y="2571"/>
            <a:chExt cx="64" cy="218"/>
          </a:xfrm>
        </p:grpSpPr>
        <p:pic>
          <p:nvPicPr>
            <p:cNvPr id="2183" name="Picture 800" descr="W128x171P_1038"/>
            <p:cNvPicPr>
              <a:picLocks noChangeAspect="1"/>
            </p:cNvPicPr>
            <p:nvPr userDrawn="1"/>
          </p:nvPicPr>
          <p:blipFill>
            <a:blip r:embed="rId23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9048" t="8179" r="11111" b="20074"/>
            <a:stretch>
              <a:fillRect/>
            </a:stretch>
          </p:blipFill>
          <p:spPr>
            <a:xfrm>
              <a:off x="4" y="2571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84" name="Picture 801" descr="W128x171P_1038"/>
            <p:cNvPicPr>
              <a:picLocks noChangeAspect="1"/>
            </p:cNvPicPr>
            <p:nvPr userDrawn="1"/>
          </p:nvPicPr>
          <p:blipFill>
            <a:blip r:embed="rId24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1111" t="20074" r="19048" b="8179"/>
            <a:stretch>
              <a:fillRect/>
            </a:stretch>
          </p:blipFill>
          <p:spPr>
            <a:xfrm>
              <a:off x="0" y="2676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00" name="Group 802"/>
          <p:cNvGrpSpPr/>
          <p:nvPr/>
        </p:nvGrpSpPr>
        <p:grpSpPr>
          <a:xfrm rot="-5400000">
            <a:off x="7875588" y="6346825"/>
            <a:ext cx="114300" cy="908050"/>
            <a:chOff x="0" y="2571"/>
            <a:chExt cx="64" cy="218"/>
          </a:xfrm>
        </p:grpSpPr>
        <p:pic>
          <p:nvPicPr>
            <p:cNvPr id="2181" name="Picture 803" descr="W128x171P_1038"/>
            <p:cNvPicPr>
              <a:picLocks noChangeAspect="1"/>
            </p:cNvPicPr>
            <p:nvPr userDrawn="1"/>
          </p:nvPicPr>
          <p:blipFill>
            <a:blip r:embed="rId23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9048" t="8179" r="11111" b="20074"/>
            <a:stretch>
              <a:fillRect/>
            </a:stretch>
          </p:blipFill>
          <p:spPr>
            <a:xfrm>
              <a:off x="4" y="2571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82" name="Picture 804" descr="W128x171P_1038"/>
            <p:cNvPicPr>
              <a:picLocks noChangeAspect="1"/>
            </p:cNvPicPr>
            <p:nvPr userDrawn="1"/>
          </p:nvPicPr>
          <p:blipFill>
            <a:blip r:embed="rId24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1111" t="20074" r="19048" b="8179"/>
            <a:stretch>
              <a:fillRect/>
            </a:stretch>
          </p:blipFill>
          <p:spPr>
            <a:xfrm>
              <a:off x="0" y="2676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101" name="Picture 805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8578850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02" name="Picture 806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842803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03" name="Group 807"/>
          <p:cNvGrpSpPr/>
          <p:nvPr/>
        </p:nvGrpSpPr>
        <p:grpSpPr>
          <a:xfrm rot="5400000">
            <a:off x="1433513" y="6010275"/>
            <a:ext cx="114300" cy="1579563"/>
            <a:chOff x="414" y="227"/>
            <a:chExt cx="72" cy="896"/>
          </a:xfrm>
        </p:grpSpPr>
        <p:grpSp>
          <p:nvGrpSpPr>
            <p:cNvPr id="2175" name="Group 808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2179" name="Picture 809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80" name="Picture 810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76" name="Group 811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2177" name="Picture 812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78" name="Picture 813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2104" name="Picture 814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5400000">
            <a:off x="436563" y="670083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05" name="Picture 815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5400000">
            <a:off x="587375" y="670083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06" name="Picture 816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2466975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07" name="Picture 81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231933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08" name="Picture 81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2762250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09" name="Picture 819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2614613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10" name="Group 820"/>
          <p:cNvGrpSpPr/>
          <p:nvPr/>
        </p:nvGrpSpPr>
        <p:grpSpPr>
          <a:xfrm rot="5400000">
            <a:off x="4489450" y="6010275"/>
            <a:ext cx="114300" cy="1579563"/>
            <a:chOff x="414" y="227"/>
            <a:chExt cx="72" cy="896"/>
          </a:xfrm>
        </p:grpSpPr>
        <p:grpSp>
          <p:nvGrpSpPr>
            <p:cNvPr id="2169" name="Group 821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2173" name="Picture 822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74" name="Picture 823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70" name="Group 824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2171" name="Picture 825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72" name="Picture 826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2111" name="Picture 82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3205163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12" name="Picture 82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3057525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13" name="Picture 829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3500438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14" name="Picture 830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3352800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15" name="Picture 831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3648075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16" name="Picture 832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550068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17" name="Picture 833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5353050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18" name="Picture 834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5795963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19" name="Picture 835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5648325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20" name="Picture 836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6238875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21" name="Picture 83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6091238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22" name="Picture 83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6534150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23" name="Picture 839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6386513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24" name="Picture 840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6681788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25" name="Picture 841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5400000">
            <a:off x="493713" y="-381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26" name="Picture 842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5400000">
            <a:off x="644525" y="-36512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27" name="Picture 843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8634413" y="-30162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28" name="Picture 844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8483600" y="-30162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29" name="Group 845"/>
          <p:cNvGrpSpPr/>
          <p:nvPr/>
        </p:nvGrpSpPr>
        <p:grpSpPr>
          <a:xfrm rot="5400000">
            <a:off x="1489075" y="-725487"/>
            <a:ext cx="114300" cy="1579562"/>
            <a:chOff x="414" y="227"/>
            <a:chExt cx="72" cy="896"/>
          </a:xfrm>
        </p:grpSpPr>
        <p:grpSp>
          <p:nvGrpSpPr>
            <p:cNvPr id="2163" name="Group 846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2167" name="Picture 847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68" name="Picture 848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64" name="Group 849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2165" name="Picture 850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66" name="Picture 851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130" name="Group 852"/>
          <p:cNvGrpSpPr/>
          <p:nvPr/>
        </p:nvGrpSpPr>
        <p:grpSpPr>
          <a:xfrm rot="-5400000">
            <a:off x="4540250" y="-722312"/>
            <a:ext cx="114300" cy="1579562"/>
            <a:chOff x="414" y="227"/>
            <a:chExt cx="72" cy="896"/>
          </a:xfrm>
        </p:grpSpPr>
        <p:grpSp>
          <p:nvGrpSpPr>
            <p:cNvPr id="2157" name="Group 853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2161" name="Picture 854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62" name="Picture 855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58" name="Group 856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2159" name="Picture 857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60" name="Picture 858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131" name="Group 859"/>
          <p:cNvGrpSpPr/>
          <p:nvPr/>
        </p:nvGrpSpPr>
        <p:grpSpPr>
          <a:xfrm rot="-5400000">
            <a:off x="6073775" y="-722312"/>
            <a:ext cx="114300" cy="1579562"/>
            <a:chOff x="414" y="227"/>
            <a:chExt cx="72" cy="896"/>
          </a:xfrm>
        </p:grpSpPr>
        <p:grpSp>
          <p:nvGrpSpPr>
            <p:cNvPr id="2151" name="Group 860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2155" name="Picture 861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6" name="Picture 862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52" name="Group 863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2153" name="Picture 864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4" name="Picture 865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132" name="Group 866"/>
          <p:cNvGrpSpPr/>
          <p:nvPr/>
        </p:nvGrpSpPr>
        <p:grpSpPr>
          <a:xfrm rot="-5400000">
            <a:off x="3011488" y="-728662"/>
            <a:ext cx="114300" cy="1579562"/>
            <a:chOff x="414" y="227"/>
            <a:chExt cx="72" cy="896"/>
          </a:xfrm>
        </p:grpSpPr>
        <p:grpSp>
          <p:nvGrpSpPr>
            <p:cNvPr id="2145" name="Group 867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2149" name="Picture 868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0" name="Picture 869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46" name="Group 870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2147" name="Picture 871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48" name="Picture 872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2133" name="Group 873"/>
          <p:cNvGrpSpPr/>
          <p:nvPr/>
        </p:nvGrpSpPr>
        <p:grpSpPr>
          <a:xfrm rot="-5400000">
            <a:off x="7596188" y="-725487"/>
            <a:ext cx="114300" cy="1579562"/>
            <a:chOff x="414" y="227"/>
            <a:chExt cx="72" cy="896"/>
          </a:xfrm>
        </p:grpSpPr>
        <p:grpSp>
          <p:nvGrpSpPr>
            <p:cNvPr id="2139" name="Group 874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2143" name="Picture 875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44" name="Picture 876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140" name="Group 877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2141" name="Picture 878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42" name="Picture 879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134" name="WordArt 880"/>
          <p:cNvSpPr>
            <a:spLocks noTextEdit="1"/>
          </p:cNvSpPr>
          <p:nvPr/>
        </p:nvSpPr>
        <p:spPr>
          <a:xfrm>
            <a:off x="1725613" y="142875"/>
            <a:ext cx="5254625" cy="29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222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Impact" panose="020B0806030902050204" pitchFamily="34" charset="0"/>
                <a:ea typeface="Impact" panose="020B0806030902050204" pitchFamily="34" charset="0"/>
              </a:rPr>
              <a:t>UNIT 13: ACTIVITIES AND THE SEASONS</a:t>
            </a:r>
            <a:endParaRPr lang="en-US" sz="3600" b="1">
              <a:ln w="222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  <p:sp>
        <p:nvSpPr>
          <p:cNvPr id="2135" name="WordArt 883"/>
          <p:cNvSpPr>
            <a:spLocks noTextEdit="1"/>
          </p:cNvSpPr>
          <p:nvPr/>
        </p:nvSpPr>
        <p:spPr>
          <a:xfrm>
            <a:off x="1492250" y="527050"/>
            <a:ext cx="5791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222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Impact" panose="020B0806030902050204" pitchFamily="34" charset="0"/>
                <a:ea typeface="Impact" panose="020B0806030902050204" pitchFamily="34" charset="0"/>
              </a:rPr>
              <a:t>LESSON 4: B. ACTIVITIES IN SEASONS (B1)</a:t>
            </a:r>
            <a:endParaRPr lang="en-US" sz="3600" b="1">
              <a:ln w="222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  <p:grpSp>
        <p:nvGrpSpPr>
          <p:cNvPr id="2136" name="Group 884"/>
          <p:cNvGrpSpPr/>
          <p:nvPr/>
        </p:nvGrpSpPr>
        <p:grpSpPr>
          <a:xfrm>
            <a:off x="7059613" y="15875"/>
            <a:ext cx="2022475" cy="247650"/>
            <a:chOff x="4447" y="10"/>
            <a:chExt cx="1274" cy="156"/>
          </a:xfrm>
        </p:grpSpPr>
        <p:sp>
          <p:nvSpPr>
            <p:cNvPr id="2137" name="WordArt 885"/>
            <p:cNvSpPr>
              <a:spLocks noTextEdit="1"/>
            </p:cNvSpPr>
            <p:nvPr/>
          </p:nvSpPr>
          <p:spPr>
            <a:xfrm>
              <a:off x="4447" y="76"/>
              <a:ext cx="1274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1200" b="1" i="1">
                  <a:ln w="12700" cap="flat" cmpd="sng">
                    <a:solidFill>
                      <a:srgbClr val="FF66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89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THURSDAY, MARCH, 20,  2008</a:t>
              </a:r>
              <a:endParaRPr lang="en-US" sz="1200" b="1" i="1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89"/>
                </a:solidFill>
                <a:latin typeface="Arial Black" panose="020B0A04020102020204" pitchFamily="34" charset="0"/>
                <a:ea typeface="Arial Black" panose="020B0A04020102020204" pitchFamily="34" charset="0"/>
              </a:endParaRPr>
            </a:p>
          </p:txBody>
        </p:sp>
        <p:sp>
          <p:nvSpPr>
            <p:cNvPr id="2138" name="WordArt 886"/>
            <p:cNvSpPr>
              <a:spLocks noTextEdit="1"/>
            </p:cNvSpPr>
            <p:nvPr/>
          </p:nvSpPr>
          <p:spPr>
            <a:xfrm>
              <a:off x="5402" y="10"/>
              <a:ext cx="103" cy="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1200" b="1" i="1">
                  <a:ln w="12700" cap="flat" cmpd="sng">
                    <a:solidFill>
                      <a:srgbClr val="FF66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89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th</a:t>
              </a:r>
              <a:endParaRPr lang="en-US" sz="1200" b="1" i="1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89"/>
                </a:solidFill>
                <a:latin typeface="Arial Black" panose="020B0A04020102020204" pitchFamily="34" charset="0"/>
                <a:ea typeface="Arial Black" panose="020B0A040201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4" name="Picture 717" descr="khung don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28" t="9435" r="6042" b="6818"/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</p:pic>
      <p:pic>
        <p:nvPicPr>
          <p:cNvPr id="3075" name="Picture 718" descr="hoabay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0800000">
            <a:off x="8597900" y="342900"/>
            <a:ext cx="476250" cy="488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6" name="Group 719"/>
          <p:cNvGrpSpPr/>
          <p:nvPr/>
        </p:nvGrpSpPr>
        <p:grpSpPr>
          <a:xfrm>
            <a:off x="4251325" y="6659563"/>
            <a:ext cx="487363" cy="115887"/>
            <a:chOff x="2678" y="4147"/>
            <a:chExt cx="307" cy="121"/>
          </a:xfrm>
        </p:grpSpPr>
        <p:pic>
          <p:nvPicPr>
            <p:cNvPr id="3238" name="Picture 720" descr="saochop"/>
            <p:cNvPicPr>
              <a:picLocks noChangeAspect="1"/>
            </p:cNvPicPr>
            <p:nvPr userDrawn="1"/>
          </p:nvPicPr>
          <p:blipFill>
            <a:blip r:embed="rId15">
              <a:lum bright="34000" contrast="-60001"/>
            </a:blip>
            <a:stretch>
              <a:fillRect/>
            </a:stretch>
          </p:blipFill>
          <p:spPr>
            <a:xfrm rot="-5400000">
              <a:off x="2797" y="4172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39" name="Picture 721" descr="saochop"/>
            <p:cNvPicPr>
              <a:picLocks noChangeAspect="1"/>
            </p:cNvPicPr>
            <p:nvPr userDrawn="1"/>
          </p:nvPicPr>
          <p:blipFill>
            <a:blip r:embed="rId15">
              <a:lum bright="34000" contrast="-60001"/>
            </a:blip>
            <a:stretch>
              <a:fillRect/>
            </a:stretch>
          </p:blipFill>
          <p:spPr>
            <a:xfrm rot="-5400000">
              <a:off x="2705" y="4172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40" name="Picture 722" descr="saochop"/>
            <p:cNvPicPr>
              <a:picLocks noChangeAspect="1"/>
            </p:cNvPicPr>
            <p:nvPr userDrawn="1"/>
          </p:nvPicPr>
          <p:blipFill>
            <a:blip r:embed="rId15">
              <a:lum bright="34000" contrast="-60001"/>
            </a:blip>
            <a:stretch>
              <a:fillRect/>
            </a:stretch>
          </p:blipFill>
          <p:spPr>
            <a:xfrm rot="-5400000">
              <a:off x="2889" y="4170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41" name="Picture 723" descr="saochop"/>
            <p:cNvPicPr>
              <a:picLocks noChangeAspect="1"/>
            </p:cNvPicPr>
            <p:nvPr userDrawn="1"/>
          </p:nvPicPr>
          <p:blipFill>
            <a:blip r:embed="rId15">
              <a:lum bright="34000" contrast="-60001"/>
            </a:blip>
            <a:stretch>
              <a:fillRect/>
            </a:stretch>
          </p:blipFill>
          <p:spPr>
            <a:xfrm rot="-5400000">
              <a:off x="2797" y="4120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077" name="Group 724"/>
          <p:cNvGrpSpPr/>
          <p:nvPr/>
        </p:nvGrpSpPr>
        <p:grpSpPr>
          <a:xfrm>
            <a:off x="0" y="876300"/>
            <a:ext cx="9144000" cy="42863"/>
            <a:chOff x="0" y="2744"/>
            <a:chExt cx="5760" cy="464"/>
          </a:xfrm>
        </p:grpSpPr>
        <p:pic>
          <p:nvPicPr>
            <p:cNvPr id="3235" name="Picture 725" descr="Picture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0" y="2744"/>
              <a:ext cx="1928" cy="4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36" name="Picture 726" descr="Picture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1920" y="2744"/>
              <a:ext cx="1928" cy="46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37" name="Picture 727" descr="Picture1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3832" y="2744"/>
              <a:ext cx="1928" cy="46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078" name="Picture 728" descr="duongdiem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92" r="21759" b="80978"/>
          <a:stretch>
            <a:fillRect/>
          </a:stretch>
        </p:blipFill>
        <p:spPr>
          <a:xfrm rot="289825">
            <a:off x="39688" y="0"/>
            <a:ext cx="409575" cy="12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29" descr="duongdiem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1691" r="356" b="22470"/>
          <a:stretch>
            <a:fillRect/>
          </a:stretch>
        </p:blipFill>
        <p:spPr>
          <a:xfrm rot="261947">
            <a:off x="0" y="12700"/>
            <a:ext cx="138113" cy="379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730" descr="duongdiem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2" t="21759" r="80978"/>
          <a:stretch>
            <a:fillRect/>
          </a:stretch>
        </p:blipFill>
        <p:spPr>
          <a:xfrm rot="289825">
            <a:off x="-1587" y="6419850"/>
            <a:ext cx="123825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731" descr="duongdiem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6" r="22470" b="81691"/>
          <a:stretch>
            <a:fillRect/>
          </a:stretch>
        </p:blipFill>
        <p:spPr>
          <a:xfrm rot="261947">
            <a:off x="12700" y="6723063"/>
            <a:ext cx="373063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732" descr="W128x171P_1038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9048" t="8179" r="11111" b="20074"/>
          <a:stretch>
            <a:fillRect/>
          </a:stretch>
        </p:blipFill>
        <p:spPr>
          <a:xfrm>
            <a:off x="7938" y="2992438"/>
            <a:ext cx="106362" cy="42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733" descr="W128x171P_1038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1111" t="20074" r="19048" b="8179"/>
          <a:stretch>
            <a:fillRect/>
          </a:stretch>
        </p:blipFill>
        <p:spPr>
          <a:xfrm>
            <a:off x="0" y="3386138"/>
            <a:ext cx="107950" cy="423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84" name="Group 734"/>
          <p:cNvGrpSpPr/>
          <p:nvPr/>
        </p:nvGrpSpPr>
        <p:grpSpPr>
          <a:xfrm>
            <a:off x="0" y="4516438"/>
            <a:ext cx="114300" cy="1579562"/>
            <a:chOff x="414" y="227"/>
            <a:chExt cx="72" cy="896"/>
          </a:xfrm>
        </p:grpSpPr>
        <p:grpSp>
          <p:nvGrpSpPr>
            <p:cNvPr id="3229" name="Group 735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3233" name="Picture 736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234" name="Picture 737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230" name="Group 738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3231" name="Picture 739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232" name="Picture 740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3085" name="Picture 741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622617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Picture 742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607536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7" name="Picture 743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5875" y="434022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8" name="Picture 744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5875" y="419258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89" name="Group 745"/>
          <p:cNvGrpSpPr/>
          <p:nvPr/>
        </p:nvGrpSpPr>
        <p:grpSpPr>
          <a:xfrm rot="10800000">
            <a:off x="-1587" y="698500"/>
            <a:ext cx="114300" cy="1579563"/>
            <a:chOff x="414" y="227"/>
            <a:chExt cx="72" cy="896"/>
          </a:xfrm>
        </p:grpSpPr>
        <p:grpSp>
          <p:nvGrpSpPr>
            <p:cNvPr id="3223" name="Group 746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3227" name="Picture 747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228" name="Picture 748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224" name="Group 749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3225" name="Picture 750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226" name="Picture 751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3090" name="Group 752"/>
          <p:cNvGrpSpPr/>
          <p:nvPr/>
        </p:nvGrpSpPr>
        <p:grpSpPr>
          <a:xfrm rot="10800000">
            <a:off x="22225" y="374650"/>
            <a:ext cx="71438" cy="346075"/>
            <a:chOff x="283" y="3857"/>
            <a:chExt cx="69" cy="218"/>
          </a:xfrm>
        </p:grpSpPr>
        <p:pic>
          <p:nvPicPr>
            <p:cNvPr id="3221" name="Picture 753" descr="saochop"/>
            <p:cNvPicPr>
              <a:picLocks noChangeAspect="1"/>
            </p:cNvPicPr>
            <p:nvPr userDrawn="1"/>
          </p:nvPicPr>
          <p:blipFill>
            <a:blip r:embed="rId15">
              <a:lum bright="34000" contrast="-60001"/>
            </a:blip>
            <a:stretch>
              <a:fillRect/>
            </a:stretch>
          </p:blipFill>
          <p:spPr>
            <a:xfrm>
              <a:off x="283" y="3952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22" name="Picture 754" descr="saochop"/>
            <p:cNvPicPr>
              <a:picLocks noChangeAspect="1"/>
            </p:cNvPicPr>
            <p:nvPr userDrawn="1"/>
          </p:nvPicPr>
          <p:blipFill>
            <a:blip r:embed="rId15">
              <a:lum bright="34000" contrast="-60001"/>
            </a:blip>
            <a:stretch>
              <a:fillRect/>
            </a:stretch>
          </p:blipFill>
          <p:spPr>
            <a:xfrm>
              <a:off x="283" y="3857"/>
              <a:ext cx="69" cy="12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091" name="Picture 755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4288" y="404495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2" name="Picture 756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4288" y="38973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Picture 75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4288" y="37496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4" name="Picture 75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24003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5" name="Picture 759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225266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6" name="Picture 760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269557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Picture 761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254793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8" name="Picture 762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19050" y="28448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9" name="Picture 763" descr="duongdiem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59" t="80978" b="2492"/>
          <a:stretch>
            <a:fillRect/>
          </a:stretch>
        </p:blipFill>
        <p:spPr>
          <a:xfrm rot="289825">
            <a:off x="8696325" y="6729413"/>
            <a:ext cx="409575" cy="12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00" name="Picture 764" descr="duongdiem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" t="22470" r="81691"/>
          <a:stretch>
            <a:fillRect/>
          </a:stretch>
        </p:blipFill>
        <p:spPr>
          <a:xfrm rot="261947">
            <a:off x="9005888" y="6462713"/>
            <a:ext cx="138112" cy="37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01" name="Picture 765" descr="duongdiem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978" r="2492" b="21759"/>
          <a:stretch>
            <a:fillRect/>
          </a:stretch>
        </p:blipFill>
        <p:spPr>
          <a:xfrm rot="289825">
            <a:off x="9021763" y="38100"/>
            <a:ext cx="123825" cy="40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02" name="Picture 766" descr="duongdiem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0" t="81691" b="356"/>
          <a:stretch>
            <a:fillRect/>
          </a:stretch>
        </p:blipFill>
        <p:spPr>
          <a:xfrm rot="261947">
            <a:off x="8758238" y="-1587"/>
            <a:ext cx="373062" cy="13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03" name="Picture 767" descr="W128x171P_1038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1111" t="20074" r="19048" b="8179"/>
          <a:stretch>
            <a:fillRect/>
          </a:stretch>
        </p:blipFill>
        <p:spPr>
          <a:xfrm>
            <a:off x="9029700" y="3440113"/>
            <a:ext cx="106363" cy="42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04" name="Picture 768" descr="W128x171P_1038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5"/>
              </a:clrFrom>
              <a:clrTo>
                <a:srgbClr val="FFFFF5">
                  <a:alpha val="0"/>
                </a:srgbClr>
              </a:clrTo>
            </a:clrChange>
          </a:blip>
          <a:srcRect l="19048" t="8179" r="11111" b="20074"/>
          <a:stretch>
            <a:fillRect/>
          </a:stretch>
        </p:blipFill>
        <p:spPr>
          <a:xfrm>
            <a:off x="9037638" y="3046413"/>
            <a:ext cx="107950" cy="423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05" name="Group 769"/>
          <p:cNvGrpSpPr/>
          <p:nvPr/>
        </p:nvGrpSpPr>
        <p:grpSpPr>
          <a:xfrm rot="10800000">
            <a:off x="9031288" y="760413"/>
            <a:ext cx="114300" cy="1579562"/>
            <a:chOff x="414" y="227"/>
            <a:chExt cx="72" cy="896"/>
          </a:xfrm>
        </p:grpSpPr>
        <p:grpSp>
          <p:nvGrpSpPr>
            <p:cNvPr id="3215" name="Group 770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3219" name="Picture 771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220" name="Picture 772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216" name="Group 773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3217" name="Picture 774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218" name="Picture 775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3106" name="Picture 776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4349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07" name="Picture 77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58578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08" name="Picture 77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6688" y="232092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09" name="Picture 779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6688" y="246856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10" name="Group 780"/>
          <p:cNvGrpSpPr/>
          <p:nvPr/>
        </p:nvGrpSpPr>
        <p:grpSpPr>
          <a:xfrm>
            <a:off x="9031288" y="4578350"/>
            <a:ext cx="114300" cy="1579563"/>
            <a:chOff x="414" y="227"/>
            <a:chExt cx="72" cy="896"/>
          </a:xfrm>
        </p:grpSpPr>
        <p:grpSp>
          <p:nvGrpSpPr>
            <p:cNvPr id="3209" name="Group 781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3213" name="Picture 782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214" name="Picture 783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210" name="Group 784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3211" name="Picture 785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212" name="Picture 786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3111" name="Picture 78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9050338" y="628808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12" name="Picture 78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>
            <a:off x="9050338" y="61372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13" name="Picture 789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426085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14" name="Picture 790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440848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15" name="Picture 791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8275" y="26162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16" name="Picture 792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8275" y="276383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17" name="Picture 793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8275" y="2911475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18" name="Picture 794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3965575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19" name="Picture 795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41132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20" name="Picture 796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10800000">
            <a:off x="9053513" y="381635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21" name="Picture 79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2911475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22" name="Picture 79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594518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23" name="Group 799"/>
          <p:cNvGrpSpPr/>
          <p:nvPr/>
        </p:nvGrpSpPr>
        <p:grpSpPr>
          <a:xfrm rot="-5400000">
            <a:off x="7204075" y="6346825"/>
            <a:ext cx="114300" cy="908050"/>
            <a:chOff x="0" y="2571"/>
            <a:chExt cx="64" cy="218"/>
          </a:xfrm>
        </p:grpSpPr>
        <p:pic>
          <p:nvPicPr>
            <p:cNvPr id="3207" name="Picture 800" descr="W128x171P_1038"/>
            <p:cNvPicPr>
              <a:picLocks noChangeAspect="1"/>
            </p:cNvPicPr>
            <p:nvPr userDrawn="1"/>
          </p:nvPicPr>
          <p:blipFill>
            <a:blip r:embed="rId23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9048" t="8179" r="11111" b="20074"/>
            <a:stretch>
              <a:fillRect/>
            </a:stretch>
          </p:blipFill>
          <p:spPr>
            <a:xfrm>
              <a:off x="4" y="2571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08" name="Picture 801" descr="W128x171P_1038"/>
            <p:cNvPicPr>
              <a:picLocks noChangeAspect="1"/>
            </p:cNvPicPr>
            <p:nvPr userDrawn="1"/>
          </p:nvPicPr>
          <p:blipFill>
            <a:blip r:embed="rId24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1111" t="20074" r="19048" b="8179"/>
            <a:stretch>
              <a:fillRect/>
            </a:stretch>
          </p:blipFill>
          <p:spPr>
            <a:xfrm>
              <a:off x="0" y="2676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124" name="Group 802"/>
          <p:cNvGrpSpPr/>
          <p:nvPr/>
        </p:nvGrpSpPr>
        <p:grpSpPr>
          <a:xfrm rot="-5400000">
            <a:off x="7875588" y="6346825"/>
            <a:ext cx="114300" cy="908050"/>
            <a:chOff x="0" y="2571"/>
            <a:chExt cx="64" cy="218"/>
          </a:xfrm>
        </p:grpSpPr>
        <p:pic>
          <p:nvPicPr>
            <p:cNvPr id="3205" name="Picture 803" descr="W128x171P_1038"/>
            <p:cNvPicPr>
              <a:picLocks noChangeAspect="1"/>
            </p:cNvPicPr>
            <p:nvPr userDrawn="1"/>
          </p:nvPicPr>
          <p:blipFill>
            <a:blip r:embed="rId23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9048" t="8179" r="11111" b="20074"/>
            <a:stretch>
              <a:fillRect/>
            </a:stretch>
          </p:blipFill>
          <p:spPr>
            <a:xfrm>
              <a:off x="4" y="2571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06" name="Picture 804" descr="W128x171P_1038"/>
            <p:cNvPicPr>
              <a:picLocks noChangeAspect="1"/>
            </p:cNvPicPr>
            <p:nvPr userDrawn="1"/>
          </p:nvPicPr>
          <p:blipFill>
            <a:blip r:embed="rId24">
              <a:clrChange>
                <a:clrFrom>
                  <a:srgbClr val="FFFFF5"/>
                </a:clrFrom>
                <a:clrTo>
                  <a:srgbClr val="FFFFF5">
                    <a:alpha val="0"/>
                  </a:srgbClr>
                </a:clrTo>
              </a:clrChange>
            </a:blip>
            <a:srcRect l="11111" t="20074" r="19048" b="8179"/>
            <a:stretch>
              <a:fillRect/>
            </a:stretch>
          </p:blipFill>
          <p:spPr>
            <a:xfrm>
              <a:off x="0" y="2676"/>
              <a:ext cx="60" cy="113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125" name="Picture 805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8578850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26" name="Picture 806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842803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27" name="Group 807"/>
          <p:cNvGrpSpPr/>
          <p:nvPr/>
        </p:nvGrpSpPr>
        <p:grpSpPr>
          <a:xfrm rot="5400000">
            <a:off x="1433513" y="6010275"/>
            <a:ext cx="114300" cy="1579563"/>
            <a:chOff x="414" y="227"/>
            <a:chExt cx="72" cy="896"/>
          </a:xfrm>
        </p:grpSpPr>
        <p:grpSp>
          <p:nvGrpSpPr>
            <p:cNvPr id="3199" name="Group 808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3203" name="Picture 809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204" name="Picture 810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200" name="Group 811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3201" name="Picture 812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202" name="Picture 813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3128" name="Picture 814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5400000">
            <a:off x="436563" y="6700838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29" name="Picture 815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5400000">
            <a:off x="587375" y="6700838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30" name="Picture 816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2466975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31" name="Picture 81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231933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32" name="Picture 81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2762250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33" name="Picture 819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2614613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34" name="Group 820"/>
          <p:cNvGrpSpPr/>
          <p:nvPr/>
        </p:nvGrpSpPr>
        <p:grpSpPr>
          <a:xfrm rot="5400000">
            <a:off x="4489450" y="6010275"/>
            <a:ext cx="114300" cy="1579563"/>
            <a:chOff x="414" y="227"/>
            <a:chExt cx="72" cy="896"/>
          </a:xfrm>
        </p:grpSpPr>
        <p:grpSp>
          <p:nvGrpSpPr>
            <p:cNvPr id="3193" name="Group 821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3197" name="Picture 822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98" name="Picture 823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94" name="Group 824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3195" name="Picture 825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96" name="Picture 826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3135" name="Picture 82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3205163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36" name="Picture 82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3057525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37" name="Picture 829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3500438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38" name="Picture 830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3352800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39" name="Picture 831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3648075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40" name="Picture 832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5500688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41" name="Picture 833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5353050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42" name="Picture 834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5795963" y="6704013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43" name="Picture 835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5648325" y="6704013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44" name="Picture 836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6238875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45" name="Picture 837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6091238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46" name="Picture 838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6534150" y="6705600"/>
            <a:ext cx="7143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47" name="Picture 839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6386513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48" name="Picture 840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6681788" y="67056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49" name="Picture 841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5400000">
            <a:off x="493713" y="-38100"/>
            <a:ext cx="71437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50" name="Picture 842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5400000">
            <a:off x="644525" y="-36512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51" name="Picture 843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8634413" y="-30162"/>
            <a:ext cx="71437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52" name="Picture 844" descr="saochop"/>
          <p:cNvPicPr>
            <a:picLocks noChangeAspect="1"/>
          </p:cNvPicPr>
          <p:nvPr/>
        </p:nvPicPr>
        <p:blipFill>
          <a:blip r:embed="rId15">
            <a:lum bright="34000" contrast="-60001"/>
          </a:blip>
          <a:stretch>
            <a:fillRect/>
          </a:stretch>
        </p:blipFill>
        <p:spPr>
          <a:xfrm rot="-5400000">
            <a:off x="8483600" y="-30162"/>
            <a:ext cx="71438" cy="195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153" name="Group 845"/>
          <p:cNvGrpSpPr/>
          <p:nvPr/>
        </p:nvGrpSpPr>
        <p:grpSpPr>
          <a:xfrm rot="5400000">
            <a:off x="1489075" y="-725487"/>
            <a:ext cx="114300" cy="1579562"/>
            <a:chOff x="414" y="227"/>
            <a:chExt cx="72" cy="896"/>
          </a:xfrm>
        </p:grpSpPr>
        <p:grpSp>
          <p:nvGrpSpPr>
            <p:cNvPr id="3187" name="Group 846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3191" name="Picture 847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92" name="Picture 848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88" name="Group 849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3189" name="Picture 850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90" name="Picture 851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3154" name="Group 852"/>
          <p:cNvGrpSpPr/>
          <p:nvPr/>
        </p:nvGrpSpPr>
        <p:grpSpPr>
          <a:xfrm rot="-5400000">
            <a:off x="4540250" y="-722312"/>
            <a:ext cx="114300" cy="1579562"/>
            <a:chOff x="414" y="227"/>
            <a:chExt cx="72" cy="896"/>
          </a:xfrm>
        </p:grpSpPr>
        <p:grpSp>
          <p:nvGrpSpPr>
            <p:cNvPr id="3181" name="Group 853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3185" name="Picture 854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86" name="Picture 855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82" name="Group 856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3183" name="Picture 857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84" name="Picture 858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3155" name="Group 859"/>
          <p:cNvGrpSpPr/>
          <p:nvPr/>
        </p:nvGrpSpPr>
        <p:grpSpPr>
          <a:xfrm rot="-5400000">
            <a:off x="6073775" y="-722312"/>
            <a:ext cx="114300" cy="1579562"/>
            <a:chOff x="414" y="227"/>
            <a:chExt cx="72" cy="896"/>
          </a:xfrm>
        </p:grpSpPr>
        <p:grpSp>
          <p:nvGrpSpPr>
            <p:cNvPr id="3175" name="Group 860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3179" name="Picture 861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80" name="Picture 862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6" name="Group 863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3177" name="Picture 864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78" name="Picture 865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3156" name="Group 866"/>
          <p:cNvGrpSpPr/>
          <p:nvPr/>
        </p:nvGrpSpPr>
        <p:grpSpPr>
          <a:xfrm rot="-5400000">
            <a:off x="3011488" y="-728662"/>
            <a:ext cx="114300" cy="1579562"/>
            <a:chOff x="414" y="227"/>
            <a:chExt cx="72" cy="896"/>
          </a:xfrm>
        </p:grpSpPr>
        <p:grpSp>
          <p:nvGrpSpPr>
            <p:cNvPr id="3169" name="Group 867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3173" name="Picture 868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74" name="Picture 869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0" name="Group 870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3171" name="Picture 871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72" name="Picture 872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3157" name="Group 873"/>
          <p:cNvGrpSpPr/>
          <p:nvPr/>
        </p:nvGrpSpPr>
        <p:grpSpPr>
          <a:xfrm rot="-5400000">
            <a:off x="7596188" y="-725487"/>
            <a:ext cx="114300" cy="1579562"/>
            <a:chOff x="414" y="227"/>
            <a:chExt cx="72" cy="896"/>
          </a:xfrm>
        </p:grpSpPr>
        <p:grpSp>
          <p:nvGrpSpPr>
            <p:cNvPr id="3163" name="Group 874"/>
            <p:cNvGrpSpPr/>
            <p:nvPr userDrawn="1"/>
          </p:nvGrpSpPr>
          <p:grpSpPr>
            <a:xfrm>
              <a:off x="414" y="227"/>
              <a:ext cx="72" cy="515"/>
              <a:chOff x="0" y="2571"/>
              <a:chExt cx="64" cy="218"/>
            </a:xfrm>
          </p:grpSpPr>
          <p:pic>
            <p:nvPicPr>
              <p:cNvPr id="3167" name="Picture 875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68" name="Picture 876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64" name="Group 877"/>
            <p:cNvGrpSpPr/>
            <p:nvPr userDrawn="1"/>
          </p:nvGrpSpPr>
          <p:grpSpPr>
            <a:xfrm>
              <a:off x="414" y="608"/>
              <a:ext cx="72" cy="515"/>
              <a:chOff x="0" y="2571"/>
              <a:chExt cx="64" cy="218"/>
            </a:xfrm>
          </p:grpSpPr>
          <p:pic>
            <p:nvPicPr>
              <p:cNvPr id="3165" name="Picture 878" descr="W128x171P_1038"/>
              <p:cNvPicPr>
                <a:picLocks noChangeAspect="1"/>
              </p:cNvPicPr>
              <p:nvPr userDrawn="1"/>
            </p:nvPicPr>
            <p:blipFill>
              <a:blip r:embed="rId23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9048" t="8179" r="11111" b="20074"/>
              <a:stretch>
                <a:fillRect/>
              </a:stretch>
            </p:blipFill>
            <p:spPr>
              <a:xfrm>
                <a:off x="4" y="2571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66" name="Picture 879" descr="W128x171P_1038"/>
              <p:cNvPicPr>
                <a:picLocks noChangeAspect="1"/>
              </p:cNvPicPr>
              <p:nvPr userDrawn="1"/>
            </p:nvPicPr>
            <p:blipFill>
              <a:blip r:embed="rId24">
                <a:clrChange>
                  <a:clrFrom>
                    <a:srgbClr val="FFFFF5"/>
                  </a:clrFrom>
                  <a:clrTo>
                    <a:srgbClr val="FFFFF5">
                      <a:alpha val="0"/>
                    </a:srgbClr>
                  </a:clrTo>
                </a:clrChange>
              </a:blip>
              <a:srcRect l="11111" t="20074" r="19048" b="8179"/>
              <a:stretch>
                <a:fillRect/>
              </a:stretch>
            </p:blipFill>
            <p:spPr>
              <a:xfrm>
                <a:off x="0" y="2676"/>
                <a:ext cx="60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3158" name="WordArt 880"/>
          <p:cNvSpPr>
            <a:spLocks noTextEdit="1"/>
          </p:cNvSpPr>
          <p:nvPr/>
        </p:nvSpPr>
        <p:spPr>
          <a:xfrm>
            <a:off x="1725613" y="142875"/>
            <a:ext cx="5254625" cy="29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222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Impact" panose="020B0806030902050204" pitchFamily="34" charset="0"/>
                <a:ea typeface="Impact" panose="020B0806030902050204" pitchFamily="34" charset="0"/>
              </a:rPr>
              <a:t>UNIT 13: ACTIVITIES AND THE SEASONS</a:t>
            </a:r>
            <a:endParaRPr lang="en-US" sz="3600" b="1">
              <a:ln w="222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  <p:sp>
        <p:nvSpPr>
          <p:cNvPr id="3159" name="WordArt 883"/>
          <p:cNvSpPr>
            <a:spLocks noTextEdit="1"/>
          </p:cNvSpPr>
          <p:nvPr/>
        </p:nvSpPr>
        <p:spPr>
          <a:xfrm>
            <a:off x="1492250" y="527050"/>
            <a:ext cx="57912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22225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Impact" panose="020B0806030902050204" pitchFamily="34" charset="0"/>
                <a:ea typeface="Impact" panose="020B0806030902050204" pitchFamily="34" charset="0"/>
              </a:rPr>
              <a:t>LESSON 4: B. ACTIVITIES IN SEASONS (B1)</a:t>
            </a:r>
            <a:endParaRPr lang="en-US" sz="3600" b="1">
              <a:ln w="22225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Impact" panose="020B0806030902050204" pitchFamily="34" charset="0"/>
              <a:ea typeface="Impact" panose="020B0806030902050204" pitchFamily="34" charset="0"/>
            </a:endParaRPr>
          </a:p>
        </p:txBody>
      </p:sp>
      <p:grpSp>
        <p:nvGrpSpPr>
          <p:cNvPr id="3160" name="Group 884"/>
          <p:cNvGrpSpPr/>
          <p:nvPr/>
        </p:nvGrpSpPr>
        <p:grpSpPr>
          <a:xfrm>
            <a:off x="7059613" y="15875"/>
            <a:ext cx="2022475" cy="247650"/>
            <a:chOff x="4447" y="10"/>
            <a:chExt cx="1274" cy="156"/>
          </a:xfrm>
        </p:grpSpPr>
        <p:sp>
          <p:nvSpPr>
            <p:cNvPr id="3161" name="WordArt 885"/>
            <p:cNvSpPr>
              <a:spLocks noTextEdit="1"/>
            </p:cNvSpPr>
            <p:nvPr/>
          </p:nvSpPr>
          <p:spPr>
            <a:xfrm>
              <a:off x="4447" y="76"/>
              <a:ext cx="1274" cy="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1200" b="1" i="1">
                  <a:ln w="12700" cap="flat" cmpd="sng">
                    <a:solidFill>
                      <a:srgbClr val="FF66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89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THURSDAY, MARCH, 20,  2008</a:t>
              </a:r>
              <a:endParaRPr lang="en-US" sz="1200" b="1" i="1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89"/>
                </a:solidFill>
                <a:latin typeface="Arial Black" panose="020B0A04020102020204" pitchFamily="34" charset="0"/>
                <a:ea typeface="Arial Black" panose="020B0A04020102020204" pitchFamily="34" charset="0"/>
              </a:endParaRPr>
            </a:p>
          </p:txBody>
        </p:sp>
        <p:sp>
          <p:nvSpPr>
            <p:cNvPr id="3162" name="WordArt 886"/>
            <p:cNvSpPr>
              <a:spLocks noTextEdit="1"/>
            </p:cNvSpPr>
            <p:nvPr/>
          </p:nvSpPr>
          <p:spPr>
            <a:xfrm>
              <a:off x="5402" y="10"/>
              <a:ext cx="103" cy="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1200" b="1" i="1">
                  <a:ln w="12700" cap="flat" cmpd="sng">
                    <a:solidFill>
                      <a:srgbClr val="FF66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89"/>
                  </a:solidFill>
                  <a:latin typeface="Arial Black" panose="020B0A04020102020204" pitchFamily="34" charset="0"/>
                  <a:ea typeface="Arial Black" panose="020B0A04020102020204" pitchFamily="34" charset="0"/>
                </a:rPr>
                <a:t>th</a:t>
              </a:r>
              <a:endParaRPr lang="en-US" sz="1200" b="1" i="1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89"/>
                </a:solidFill>
                <a:latin typeface="Arial Black" panose="020B0A04020102020204" pitchFamily="34" charset="0"/>
                <a:ea typeface="Arial Black" panose="020B0A040201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562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2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2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EA7BD6-C53C-474C-9239-A1228FD607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/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562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2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2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562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2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2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2.xml"/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2.xml"/><Relationship Id="rId4" Type="http://schemas.openxmlformats.org/officeDocument/2006/relationships/image" Target="../media/image41.emf"/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4.xml"/><Relationship Id="rId1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7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5.xml"/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Text Box 7"/>
          <p:cNvSpPr txBox="1"/>
          <p:nvPr/>
        </p:nvSpPr>
        <p:spPr>
          <a:xfrm>
            <a:off x="2362200" y="6491288"/>
            <a:ext cx="4435475" cy="3667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8131" name="Picture 12" descr="stock-photo-spring-lilac-border-isolated-on-white-527011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4275" y="0"/>
            <a:ext cx="1609725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Picture 13" descr="stock-photo-spring-lilac-border-isolated-on-white-527011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449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Picture 14" descr="stock-photo-spring-lilac-border-isolated-on-white-527011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1600"/>
            <a:ext cx="1770063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Picture 15" descr="stock-photo-spring-lilac-border-isolated-on-white-527011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5167313"/>
            <a:ext cx="1600200" cy="1690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5" name="WordArt 10"/>
          <p:cNvSpPr>
            <a:spLocks noTextEdit="1"/>
          </p:cNvSpPr>
          <p:nvPr/>
        </p:nvSpPr>
        <p:spPr>
          <a:xfrm>
            <a:off x="2651125" y="5029200"/>
            <a:ext cx="4160838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MÔN: HÌNH HỌC 6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36" name="WordArt 11" descr="Paper bag"/>
          <p:cNvSpPr>
            <a:spLocks noTextEdit="1"/>
          </p:cNvSpPr>
          <p:nvPr/>
        </p:nvSpPr>
        <p:spPr>
          <a:xfrm>
            <a:off x="489585" y="2747645"/>
            <a:ext cx="8077200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TIẾT 40: GÓC (TIẾP)</a:t>
            </a:r>
            <a:endParaRPr lang="en-US" sz="36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1970" y="1219200"/>
            <a:ext cx="7112000" cy="6451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THCS KHƯƠNG ĐÌNH</a:t>
            </a:r>
            <a:endParaRPr kumimoji="0" lang="en-US" sz="3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039"/>
            <a:ext cx="8991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6290" y="1343625"/>
            <a:ext cx="649843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4" y="-15004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965005"/>
            <a:ext cx="3768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16280"/>
            <a:ext cx="4876800" cy="541020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b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H8.50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b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b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b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94832"/>
            <a:ext cx="13716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65" y="1920706"/>
            <a:ext cx="3451835" cy="248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039"/>
            <a:ext cx="8991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6290" y="1343625"/>
            <a:ext cx="649843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4" y="-15004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965005"/>
            <a:ext cx="3768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365" y="584200"/>
            <a:ext cx="5034280" cy="3383280"/>
          </a:xfrm>
        </p:spPr>
        <p:txBody>
          <a:bodyPr/>
          <a:lstStyle/>
          <a:p>
            <a:pPr algn="l"/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b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H8.50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b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endPara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05400"/>
            <a:ext cx="13716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64" y="838201"/>
            <a:ext cx="327507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36480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3490" name="Text Box 7"/>
          <p:cNvSpPr txBox="1"/>
          <p:nvPr/>
        </p:nvSpPr>
        <p:spPr>
          <a:xfrm>
            <a:off x="-1412875" y="5084763"/>
            <a:ext cx="457200" cy="4921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en-US" sz="26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Line 18"/>
          <p:cNvSpPr/>
          <p:nvPr/>
        </p:nvSpPr>
        <p:spPr>
          <a:xfrm>
            <a:off x="-969962" y="3937000"/>
            <a:ext cx="2128837" cy="1588"/>
          </a:xfrm>
          <a:prstGeom prst="line">
            <a:avLst/>
          </a:prstGeom>
          <a:ln w="38100" cap="sq" cmpd="sng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WordArt 29"/>
          <p:cNvSpPr>
            <a:spLocks noChangeArrowheads="1" noChangeShapeType="1" noTextEdit="1"/>
          </p:cNvSpPr>
          <p:nvPr/>
        </p:nvSpPr>
        <p:spPr bwMode="auto">
          <a:xfrm>
            <a:off x="1920240" y="1984270"/>
            <a:ext cx="5257799" cy="11094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VẬN DỤNG</a:t>
            </a:r>
            <a:endParaRPr kumimoji="0" lang="en-US" sz="3600" b="1" i="0" u="none" strike="noStrike" kern="10" cap="none" spc="0" normalizeH="0" baseline="0" noProof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Content Placeholder 99"/>
          <p:cNvPicPr/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457200" y="424815"/>
            <a:ext cx="8229600" cy="6009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WordArt 8"/>
          <p:cNvSpPr>
            <a:spLocks noTextEdit="1"/>
          </p:cNvSpPr>
          <p:nvPr/>
        </p:nvSpPr>
        <p:spPr>
          <a:xfrm>
            <a:off x="2149475" y="2087563"/>
            <a:ext cx="496728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endParaRPr lang="en-US" sz="3600" b="1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1D10C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793240" y="3444240"/>
            <a:ext cx="4762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solidFill>
                  <a:srgbClr val="FF0000"/>
                </a:solidFill>
              </a:rPr>
              <a:t>A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178800" y="1417320"/>
            <a:ext cx="4762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solidFill>
                  <a:srgbClr val="FF0000"/>
                </a:solidFill>
              </a:rPr>
              <a:t>B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194040" y="5455920"/>
            <a:ext cx="4762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>
                <a:solidFill>
                  <a:srgbClr val="FF0000"/>
                </a:solidFill>
              </a:rPr>
              <a:t>C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32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Text Box 3"/>
          <p:cNvSpPr txBox="1"/>
          <p:nvPr/>
        </p:nvSpPr>
        <p:spPr>
          <a:xfrm>
            <a:off x="2209800" y="857250"/>
            <a:ext cx="4114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Hướng dẫn về nhà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Text Box 4"/>
          <p:cNvSpPr txBox="1"/>
          <p:nvPr/>
        </p:nvSpPr>
        <p:spPr>
          <a:xfrm>
            <a:off x="590550" y="1847850"/>
            <a:ext cx="7924800" cy="3232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AutoNum type="arabicPeriod"/>
            </a:pPr>
            <a:r>
              <a:rPr lang="en-GB" alt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định nghĩa góc, góc bẹt.</a:t>
            </a:r>
            <a:endParaRPr lang="en-GB" alt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GB" alt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GB" alt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lang="en-GB" alt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Vẽ góc, đọc, viết tên góc, cách viết kí hiệu góc. </a:t>
            </a:r>
            <a:endParaRPr lang="en-GB" alt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None/>
            </a:pPr>
            <a:r>
              <a:rPr lang="en-GB" alt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Tập phân biệt các góc trong một hình.</a:t>
            </a:r>
            <a:endParaRPr lang="en-GB" alt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rabicPeriod" startAt="3"/>
            </a:pPr>
            <a:r>
              <a:rPr lang="en-GB" alt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altLang="x-none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lang="en-GB" altLang="x-none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7,  9, 10 sgk trang 75.</a:t>
            </a:r>
            <a:endParaRPr lang="en-GB" alt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rabicPeriod" startAt="3"/>
            </a:pPr>
            <a:r>
              <a:rPr lang="en-GB" alt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trước b</a:t>
            </a:r>
            <a:r>
              <a:rPr lang="en-GB" altLang="x-none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GB" alt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“Số đo góc”.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4756" name="Picture 5" descr="background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WordArt 29"/>
          <p:cNvSpPr>
            <a:spLocks noChangeArrowheads="1" noChangeShapeType="1" noTextEdit="1"/>
          </p:cNvSpPr>
          <p:nvPr/>
        </p:nvSpPr>
        <p:spPr bwMode="auto">
          <a:xfrm>
            <a:off x="741860" y="60961"/>
            <a:ext cx="7742830" cy="73369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Bài</a:t>
            </a:r>
            <a:r>
              <a:rPr kumimoji="0" lang="en-US" sz="3600" b="1" i="0" u="none" strike="noStrike" kern="1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36: GÓC</a:t>
            </a:r>
            <a:endParaRPr kumimoji="0" lang="en-US" sz="3600" b="1" i="0" u="none" strike="noStrike" kern="1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52227" name="Line 4"/>
          <p:cNvSpPr/>
          <p:nvPr/>
        </p:nvSpPr>
        <p:spPr>
          <a:xfrm>
            <a:off x="0" y="990600"/>
            <a:ext cx="9144000" cy="0"/>
          </a:xfrm>
          <a:prstGeom prst="line">
            <a:avLst/>
          </a:prstGeom>
          <a:ln w="38100" cap="flat" cmpd="dbl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" name="AutoShape 5"/>
          <p:cNvSpPr/>
          <p:nvPr/>
        </p:nvSpPr>
        <p:spPr>
          <a:xfrm>
            <a:off x="3529013" y="1668463"/>
            <a:ext cx="3532187" cy="914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  <a:tileRect/>
          </a:gradFill>
          <a:ln w="28575" cap="flat" cmpd="sng">
            <a:solidFill>
              <a:srgbClr val="B2B2B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Góc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AutoShape 5"/>
          <p:cNvSpPr/>
          <p:nvPr/>
        </p:nvSpPr>
        <p:spPr>
          <a:xfrm>
            <a:off x="4975225" y="3717925"/>
            <a:ext cx="3741738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  <a:tileRect/>
          </a:gradFill>
          <a:ln w="28575" cap="flat" cmpd="sng">
            <a:solidFill>
              <a:srgbClr val="B2B2B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/>
            <a:r>
              <a:rPr lang="en-US" altLang="en-US" sz="3000" dirty="0">
                <a:solidFill>
                  <a:srgbClr val="FF33CC"/>
                </a:solidFill>
                <a:latin typeface="Times New Roman" panose="02020603050405020304" pitchFamily="18" charset="0"/>
              </a:rPr>
              <a:t>Điểm trong của góc</a:t>
            </a:r>
            <a:endParaRPr lang="en-US" altLang="en-US" sz="3000" dirty="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33"/>
          <p:cNvGrpSpPr/>
          <p:nvPr/>
        </p:nvGrpSpPr>
        <p:grpSpPr>
          <a:xfrm rot="-2333414">
            <a:off x="-195262" y="2039938"/>
            <a:ext cx="4838700" cy="5151437"/>
            <a:chOff x="-228600" y="1676400"/>
            <a:chExt cx="2514600" cy="4114800"/>
          </a:xfrm>
        </p:grpSpPr>
        <p:sp>
          <p:nvSpPr>
            <p:cNvPr id="52245" name="AutoShape 2"/>
            <p:cNvSpPr/>
            <p:nvPr/>
          </p:nvSpPr>
          <p:spPr>
            <a:xfrm rot="5400000">
              <a:off x="-1028700" y="2476500"/>
              <a:ext cx="4114800" cy="2514600"/>
            </a:xfrm>
            <a:custGeom>
              <a:avLst/>
              <a:gdLst>
                <a:gd name="txL" fmla="*/ 401 w 21600"/>
                <a:gd name="txT" fmla="*/ 0 h 21600"/>
                <a:gd name="txR" fmla="*/ 21199 w 21600"/>
                <a:gd name="txB" fmla="*/ 13628 h 21600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lnTo>
                    <a:pt x="323" y="10641"/>
                  </a:lnTo>
                  <a:close/>
                </a:path>
              </a:pathLst>
            </a:custGeom>
            <a:gradFill rotWithShape="0">
              <a:gsLst>
                <a:gs pos="0">
                  <a:srgbClr val="DBE0ED">
                    <a:alpha val="100000"/>
                  </a:srgbClr>
                </a:gs>
                <a:gs pos="100000">
                  <a:srgbClr val="B0BAD8">
                    <a:alpha val="100000"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246" name="AutoShape 35"/>
            <p:cNvSpPr/>
            <p:nvPr/>
          </p:nvSpPr>
          <p:spPr>
            <a:xfrm rot="5400000" flipH="1">
              <a:off x="-500062" y="2700337"/>
              <a:ext cx="3133725" cy="2133600"/>
            </a:xfrm>
            <a:custGeom>
              <a:avLst/>
              <a:gdLst>
                <a:gd name="txL" fmla="*/ 0 w 21600"/>
                <a:gd name="txT" fmla="*/ 0 h 21600"/>
                <a:gd name="txR" fmla="*/ 21600 w 21600"/>
                <a:gd name="txB" fmla="*/ 7713 h 21600"/>
              </a:gdLst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3"/>
                    <a:pt x="10855" y="10769"/>
                    <a:pt x="1085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10744" y="10800"/>
                  </a:lnTo>
                  <a:close/>
                </a:path>
              </a:pathLst>
            </a:custGeom>
            <a:gradFill rotWithShape="0">
              <a:gsLst>
                <a:gs pos="0">
                  <a:srgbClr val="E3EBFF">
                    <a:alpha val="100000"/>
                  </a:srgbClr>
                </a:gs>
                <a:gs pos="100000">
                  <a:srgbClr val="B8CCFE">
                    <a:alpha val="100000"/>
                  </a:srgbClr>
                </a:gs>
              </a:gsLst>
              <a:lin ang="0" scaled="1"/>
              <a:tileRect/>
            </a:gradFill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2247" name="Rectangle 36"/>
            <p:cNvSpPr/>
            <p:nvPr/>
          </p:nvSpPr>
          <p:spPr>
            <a:xfrm rot="2333414">
              <a:off x="838200" y="2514600"/>
              <a:ext cx="1447800" cy="22860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1"/>
            <a:p>
              <a:pPr algn="ctr" eaLnBrk="0" hangingPunct="0"/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</a:t>
              </a:r>
              <a:endPara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0" hangingPunct="0"/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DUNG </a:t>
              </a:r>
              <a:endPara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0" hangingPunct="0"/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endPara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0" hangingPunct="0"/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175" name="Group 37"/>
          <p:cNvGrpSpPr/>
          <p:nvPr/>
        </p:nvGrpSpPr>
        <p:grpSpPr>
          <a:xfrm>
            <a:off x="4613275" y="3987800"/>
            <a:ext cx="381000" cy="381000"/>
            <a:chOff x="2078" y="1680"/>
            <a:chExt cx="1615" cy="1615"/>
          </a:xfrm>
        </p:grpSpPr>
        <p:sp>
          <p:nvSpPr>
            <p:cNvPr id="52239" name="Oval 38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>
              <a:noFill/>
            </a:ln>
          </p:spPr>
          <p:txBody>
            <a:bodyPr wrap="none" anchor="ctr" anchorCtr="0"/>
            <a:p>
              <a:pPr eaLnBrk="0" hangingPunct="0"/>
              <a:endParaRPr lang="vi-VN" altLang="en-US" sz="1600" b="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240" name="Oval 39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0" hangingPunct="0"/>
              <a:endParaRPr lang="vi-VN" altLang="en-US" sz="1600" b="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42" name="Oval 41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pPr eaLnBrk="0" hangingPunct="0"/>
              <a:endParaRPr lang="vi-VN" altLang="en-US" sz="1600" b="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Oval 4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44" name="Oval 43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solidFill>
              <a:srgbClr val="FF33CC"/>
            </a:solidFill>
            <a:ln w="38100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endParaRPr lang="vi-VN" altLang="en-US" sz="1600" b="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176" name="Group 13"/>
          <p:cNvGrpSpPr/>
          <p:nvPr/>
        </p:nvGrpSpPr>
        <p:grpSpPr>
          <a:xfrm>
            <a:off x="3214688" y="2125663"/>
            <a:ext cx="381000" cy="392112"/>
            <a:chOff x="2078" y="1680"/>
            <a:chExt cx="1615" cy="1615"/>
          </a:xfrm>
        </p:grpSpPr>
        <p:sp>
          <p:nvSpPr>
            <p:cNvPr id="52233" name="Oval 14"/>
            <p:cNvSpPr/>
            <p:nvPr/>
          </p:nvSpPr>
          <p:spPr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>
              <a:noFill/>
            </a:ln>
          </p:spPr>
          <p:txBody>
            <a:bodyPr wrap="none" anchor="ctr" anchorCtr="0"/>
            <a:p>
              <a:pPr eaLnBrk="0" hangingPunct="0"/>
              <a:endParaRPr lang="vi-VN" altLang="en-US" sz="1600" b="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234" name="Oval 15"/>
            <p:cNvSpPr/>
            <p:nvPr/>
          </p:nvSpPr>
          <p:spPr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p>
              <a:pPr eaLnBrk="0" hangingPunct="0"/>
              <a:endParaRPr lang="vi-VN" altLang="en-US" sz="1600" b="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Oval 16"/>
            <p:cNvSpPr>
              <a:spLocks noChangeArrowheads="1"/>
            </p:cNvSpPr>
            <p:nvPr/>
          </p:nvSpPr>
          <p:spPr bwMode="gray">
            <a:xfrm>
              <a:off x="2253" y="1857"/>
              <a:ext cx="1265" cy="126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36" name="Oval 17"/>
            <p:cNvSpPr/>
            <p:nvPr/>
          </p:nvSpPr>
          <p:spPr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 anchorCtr="0">
              <a:spAutoFit/>
            </a:bodyPr>
            <a:p>
              <a:pPr eaLnBrk="0" hangingPunct="0"/>
              <a:endParaRPr lang="vi-VN" altLang="en-US" sz="1600" b="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Oval 18"/>
            <p:cNvSpPr>
              <a:spLocks noChangeArrowheads="1"/>
            </p:cNvSpPr>
            <p:nvPr/>
          </p:nvSpPr>
          <p:spPr bwMode="gray">
            <a:xfrm>
              <a:off x="2334" y="1935"/>
              <a:ext cx="1097" cy="11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38" name="Oval 19"/>
            <p:cNvSpPr/>
            <p:nvPr/>
          </p:nvSpPr>
          <p:spPr>
            <a:xfrm>
              <a:off x="2337" y="1939"/>
              <a:ext cx="1096" cy="1098"/>
            </a:xfrm>
            <a:prstGeom prst="ellipse">
              <a:avLst/>
            </a:prstGeom>
            <a:solidFill>
              <a:srgbClr val="0000FF"/>
            </a:solidFill>
            <a:ln w="38100">
              <a:noFill/>
            </a:ln>
          </p:spPr>
          <p:txBody>
            <a:bodyPr anchor="ctr" anchorCtr="0">
              <a:spAutoFit/>
            </a:bodyPr>
            <a:p>
              <a:pPr eaLnBrk="0" hangingPunct="0"/>
              <a:endParaRPr lang="vi-VN" altLang="en-US" sz="1600" b="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493713" y="908050"/>
            <a:ext cx="94964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Điền v</a:t>
            </a:r>
            <a:r>
              <a:rPr sz="2800" dirty="0">
                <a:solidFill>
                  <a:srgbClr val="33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chỗ trống trong các phát biểu sau:</a:t>
            </a:r>
            <a:endParaRPr sz="28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211138" y="2200275"/>
            <a:ext cx="8505825" cy="1255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5000"/>
              </a:lnSpc>
            </a:pPr>
            <a:r>
              <a:rPr sz="2800" dirty="0">
                <a:solidFill>
                  <a:srgbClr val="333399"/>
                </a:solidFill>
                <a:latin typeface="Times New Roman" panose="02020603050405020304" pitchFamily="18" charset="0"/>
              </a:rPr>
              <a:t>a) Hình gồm hai tia chung gốc Ax, Ay là ……………...</a:t>
            </a:r>
            <a:endParaRPr sz="2800" dirty="0">
              <a:solidFill>
                <a:srgbClr val="333399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sz="2800" dirty="0">
                <a:solidFill>
                  <a:srgbClr val="333399"/>
                </a:solidFill>
                <a:latin typeface="Times New Roman" panose="02020603050405020304" pitchFamily="18" charset="0"/>
              </a:rPr>
              <a:t>Điểm A là ……. Hai tia Ax, Ay là ……………………...</a:t>
            </a:r>
            <a:endParaRPr sz="2800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201613" y="3489325"/>
            <a:ext cx="88138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rgbClr val="333399"/>
                </a:solidFill>
                <a:latin typeface="Times New Roman" panose="02020603050405020304" pitchFamily="18" charset="0"/>
              </a:rPr>
              <a:t>b) Góc BAx có đỉnh là ………có hai cạnh là……………..</a:t>
            </a:r>
            <a:endParaRPr sz="2800" dirty="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513" y="4189413"/>
            <a:ext cx="79311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Góc bẹt xAy l</a:t>
            </a:r>
            <a:r>
              <a:rPr sz="2800" dirty="0">
                <a:solidFill>
                  <a:srgbClr val="3333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à……………………………</a:t>
            </a:r>
            <a:r>
              <a:rPr sz="28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sz="2800" dirty="0">
              <a:solidFill>
                <a:srgbClr val="3333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6646863" y="2247900"/>
            <a:ext cx="13843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góc xAy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1882775" y="2781300"/>
            <a:ext cx="8778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đỉnh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5521325" y="2779713"/>
            <a:ext cx="3505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hai cạnh của góc xAy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0"/>
          <p:cNvSpPr txBox="1"/>
          <p:nvPr/>
        </p:nvSpPr>
        <p:spPr>
          <a:xfrm>
            <a:off x="3668713" y="3463925"/>
            <a:ext cx="12731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điểm A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1"/>
          <p:cNvSpPr txBox="1"/>
          <p:nvPr/>
        </p:nvSpPr>
        <p:spPr>
          <a:xfrm>
            <a:off x="6767513" y="3449638"/>
            <a:ext cx="23209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hai tia AB, Ax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8"/>
          <p:cNvSpPr txBox="1"/>
          <p:nvPr/>
        </p:nvSpPr>
        <p:spPr>
          <a:xfrm>
            <a:off x="2835275" y="4165600"/>
            <a:ext cx="64912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góc có hai cạnh Ax,Ay là hai tia đối nhau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7356" name="Picture 16" descr="Cau ho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404813"/>
            <a:ext cx="1023938" cy="1022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1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99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4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6" y="126181"/>
            <a:ext cx="8991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6290" y="1343625"/>
            <a:ext cx="649843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4" y="-15004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96929"/>
            <a:ext cx="215146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965005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2.Điểm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044440"/>
            <a:ext cx="7315200" cy="93503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60830"/>
            <a:ext cx="5740400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02" name="Text Box 7"/>
          <p:cNvSpPr txBox="1"/>
          <p:nvPr/>
        </p:nvSpPr>
        <p:spPr>
          <a:xfrm>
            <a:off x="-1412875" y="5084763"/>
            <a:ext cx="457200" cy="4921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en-US" sz="26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Line 18"/>
          <p:cNvSpPr/>
          <p:nvPr/>
        </p:nvSpPr>
        <p:spPr>
          <a:xfrm>
            <a:off x="-969962" y="3937000"/>
            <a:ext cx="2128837" cy="1588"/>
          </a:xfrm>
          <a:prstGeom prst="line">
            <a:avLst/>
          </a:prstGeom>
          <a:ln w="38100" cap="sq" cmpd="sng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WordArt 29"/>
          <p:cNvSpPr>
            <a:spLocks noChangeArrowheads="1" noChangeShapeType="1" noTextEdit="1"/>
          </p:cNvSpPr>
          <p:nvPr/>
        </p:nvSpPr>
        <p:spPr bwMode="auto">
          <a:xfrm>
            <a:off x="1630680" y="1984270"/>
            <a:ext cx="6050280" cy="11094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HÌNH THÀNH KIẾN THỨC</a:t>
            </a:r>
            <a:endParaRPr kumimoji="0" lang="en-US" sz="3600" b="1" i="0" u="none" strike="noStrike" kern="10" cap="none" spc="0" normalizeH="0" baseline="0" noProof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0"/>
            <a:ext cx="31242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1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0"/>
            <a:ext cx="3200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WordArt 8"/>
          <p:cNvSpPr>
            <a:spLocks noTextEdit="1"/>
          </p:cNvSpPr>
          <p:nvPr/>
        </p:nvSpPr>
        <p:spPr>
          <a:xfrm>
            <a:off x="2149475" y="2087563"/>
            <a:ext cx="496728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1D10C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Ta cùng làm! </a:t>
            </a:r>
            <a:endParaRPr lang="en-US" sz="3600" b="1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1D10C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32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6" y="126181"/>
            <a:ext cx="8991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6290" y="1343625"/>
            <a:ext cx="649843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4" y="-15004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96929"/>
            <a:ext cx="215146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965005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6290" y="1632165"/>
            <a:ext cx="5867400" cy="3945275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A4,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M, 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M, N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629400" y="2645543"/>
            <a:ext cx="1828800" cy="24598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9394" name="Text Box 7"/>
          <p:cNvSpPr txBox="1"/>
          <p:nvPr/>
        </p:nvSpPr>
        <p:spPr>
          <a:xfrm>
            <a:off x="-1412875" y="5084763"/>
            <a:ext cx="457200" cy="4921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en-US" sz="2600" b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Line 18"/>
          <p:cNvSpPr/>
          <p:nvPr/>
        </p:nvSpPr>
        <p:spPr>
          <a:xfrm>
            <a:off x="-969962" y="3937000"/>
            <a:ext cx="2128837" cy="1588"/>
          </a:xfrm>
          <a:prstGeom prst="line">
            <a:avLst/>
          </a:prstGeom>
          <a:ln w="38100" cap="sq" cmpd="sng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WordArt 29"/>
          <p:cNvSpPr>
            <a:spLocks noChangeArrowheads="1" noChangeShapeType="1" noTextEdit="1"/>
          </p:cNvSpPr>
          <p:nvPr/>
        </p:nvSpPr>
        <p:spPr bwMode="auto">
          <a:xfrm>
            <a:off x="1920240" y="1984270"/>
            <a:ext cx="5257799" cy="11094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LUYỆN TẬP</a:t>
            </a:r>
            <a:endParaRPr kumimoji="0" lang="en-US" sz="3600" b="1" i="0" u="none" strike="noStrike" kern="10" cap="none" spc="0" normalizeH="0" baseline="0" noProof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6" y="126181"/>
            <a:ext cx="8991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6290" y="1343625"/>
            <a:ext cx="649843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4" y="-15004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965005"/>
            <a:ext cx="3768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981200"/>
            <a:ext cx="4800600" cy="2819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H8.49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94832"/>
            <a:ext cx="13716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32170"/>
            <a:ext cx="3304351" cy="195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M_QUEN_VOI_SO_NGUYEN_AM (thi vòng trường tiết 42) ">
  <a:themeElements>
    <a:clrScheme name="LAM_QUEN_VOI_SO_NGUYEN_AM (thi vòng trường tiết 42)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M_QUEN_VOI_SO_NGUYEN_AM (thi vòng trường tiết 42)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LAM_QUEN_VOI_SO_NGUYEN_AM (thi vòng trường tiết 42)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_QUEN_VOI_SO_NGUYEN_AM (thi vòng trường tiết 42)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_QUEN_VOI_SO_NGUYEN_AM (thi vòng trường tiết 42)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_QUEN_VOI_SO_NGUYEN_AM (thi vòng trường tiết 42)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_QUEN_VOI_SO_NGUYEN_AM (thi vòng trường tiết 42)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_QUEN_VOI_SO_NGUYEN_AM (thi vòng trường tiết 42)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M_QUEN_VOI_SO_NGUYEN_AM (thi vòng trường tiết 42)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M_QUEN_VOI_SO_NGUYEN_AM (thi vòng trường tiết 42)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M_QUEN_VOI_SO_NGUYEN_AM (thi vòng trường tiết 42)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M_QUEN_VOI_SO_NGUYEN_AM (thi vòng trường tiết 42)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M_QUEN_VOI_SO_NGUYEN_AM (thi vòng trường tiết 42)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M_QUEN_VOI_SO_NGUYEN_AM (thi vòng trường tiết 42)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oodvsevil">
  <a:themeElements>
    <a:clrScheme name="goodvsevi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odvsev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goodvsevi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ysterious_lights">
  <a:themeElements>
    <a:clrScheme name="mysterious_ligh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ysterious_ligh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ysterious_ligh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sterious_ligh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sterious_ligh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sterious_ligh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sterious_ligh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sterious_ligh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sterious_ligh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sterious_ligh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sterious_ligh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sterious_ligh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sterious_ligh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sterious_ligh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ysterious_lights">
  <a:themeElements>
    <a:clrScheme name="1_mysterious_ligh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ysterious_ligh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mysterious_ligh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ysterious_ligh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ysterious_ligh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ysterious_ligh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ysterious_ligh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ysterious_ligh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sterious_ligh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sterious_ligh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sterious_ligh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sterious_ligh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sterious_ligh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ysterious_ligh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1436</Words>
  <Application>WPS Presentation</Application>
  <PresentationFormat/>
  <Paragraphs>91</Paragraphs>
  <Slides>14</Slides>
  <Notes>2</Notes>
  <HiddenSlides>0</HiddenSlides>
  <MMClips>2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9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14</vt:i4>
      </vt:variant>
    </vt:vector>
  </HeadingPairs>
  <TitlesOfParts>
    <vt:vector size="34" baseType="lpstr">
      <vt:lpstr>Arial</vt:lpstr>
      <vt:lpstr>SimSun</vt:lpstr>
      <vt:lpstr>Wingdings</vt:lpstr>
      <vt:lpstr>Impact</vt:lpstr>
      <vt:lpstr>Arial Black</vt:lpstr>
      <vt:lpstr>Calibri</vt:lpstr>
      <vt:lpstr>Calibri</vt:lpstr>
      <vt:lpstr>Times New Roman</vt:lpstr>
      <vt:lpstr>Times New Roman</vt:lpstr>
      <vt:lpstr>Microsoft YaHei</vt:lpstr>
      <vt:lpstr>Arial Unicode MS</vt:lpstr>
      <vt:lpstr>LAM_QUEN_VOI_SO_NGUYEN_AM (thi vòng trường tiết 42) </vt:lpstr>
      <vt:lpstr>goodvsevil</vt:lpstr>
      <vt:lpstr>mysterious_lights</vt:lpstr>
      <vt:lpstr>1_mysterious_lights</vt:lpstr>
      <vt:lpstr>Default Design</vt:lpstr>
      <vt:lpstr>5_Office Theme</vt:lpstr>
      <vt:lpstr>1_Default Design</vt:lpstr>
      <vt:lpstr>1_Office Theme</vt:lpstr>
      <vt:lpstr>3_Default Design</vt:lpstr>
      <vt:lpstr>PowerPoint 演示文稿</vt:lpstr>
      <vt:lpstr>PowerPoint 演示文稿</vt:lpstr>
      <vt:lpstr>PowerPoint 演示文稿</vt:lpstr>
      <vt:lpstr>HĐ1: Nếu coi quả bóng là đỉnh, hai vạch màu đen là hai cạnh của góc thì cầu thủ nào ở bên trong góc sút?</vt:lpstr>
      <vt:lpstr>PowerPoint 演示文稿</vt:lpstr>
      <vt:lpstr>PowerPoint 演示文稿</vt:lpstr>
      <vt:lpstr>Trên tờ giấy A4, em xác định hai điểm M, N rồi dùng kéo cắt rời một góc như hình bên. Em hãy cho biết hai điểm M, N a) Điểm nào nằm trong góc vừa cắt rời? b) Điểm nào không nằm trong góc đó?</vt:lpstr>
      <vt:lpstr>PowerPoint 演示文稿</vt:lpstr>
      <vt:lpstr>? Quan sát H8.49 và kể tên các điểm nằm trong góc mOn?</vt:lpstr>
      <vt:lpstr>Luyện tập 2 Vẽ H8.50 vào vở a) Kể tên các điểm nằm trong góc xOy b) Lấy điểm I thuộc đoạn thẳng AB, điểm K nằm trên đường thẳng AB nhưng không thuộc đoạn thẳng AB Hỏi điểm I có nằm trong góc xOy không? Điểm K có nằm trong góc xOy không?</vt:lpstr>
      <vt:lpstr>Luyện tập 2 Vẽ H8.50 vào vở a) Các điểm nằm trong góc xOy là: M và P b) Điểm I nằm trong góc xOy, điểm K không nằm trong góc xOy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NGUYEN THI HANG</cp:lastModifiedBy>
  <cp:revision>6</cp:revision>
  <dcterms:created xsi:type="dcterms:W3CDTF">2011-11-20T22:34:00Z</dcterms:created>
  <dcterms:modified xsi:type="dcterms:W3CDTF">2022-05-19T13:27:04Z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9039C46E34314679BCAED9B6E317CBB9</vt:lpwstr>
  </property>
  <property fmtid="{D5CDD505-2E9C-101B-9397-08002B2CF9AE}" pid="3" name="KSOProductBuildVer">
    <vt:lpwstr>1033-11.2.0.11042</vt:lpwstr>
  </property>
</Properties>
</file>